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81" r:id="rId6"/>
    <p:sldId id="265" r:id="rId7"/>
    <p:sldId id="266" r:id="rId8"/>
    <p:sldId id="269" r:id="rId9"/>
    <p:sldId id="267" r:id="rId10"/>
    <p:sldId id="270" r:id="rId11"/>
    <p:sldId id="282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88640"/>
            <a:ext cx="5688632" cy="115212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 Ростовской области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Белокалитвинский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технологический техникум»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5013176"/>
            <a:ext cx="4824536" cy="1296144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Дубровин Василий, </a:t>
            </a:r>
          </a:p>
          <a:p>
            <a:pPr algn="r">
              <a:spcBef>
                <a:spcPts val="0"/>
              </a:spcBef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студент 2 курса, группы №21/21, </a:t>
            </a:r>
          </a:p>
          <a:p>
            <a:pPr algn="r">
              <a:spcBef>
                <a:spcPts val="0"/>
              </a:spcBef>
            </a:pPr>
            <a:r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профессия 08.01.07 «Мастер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общестроительных работ»</a:t>
            </a:r>
          </a:p>
          <a:p>
            <a:pPr algn="r">
              <a:spcBef>
                <a:spcPts val="0"/>
              </a:spcBef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Руководитель: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Фролова О.Б.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383361" y="1340768"/>
            <a:ext cx="5760639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«Великие математики-</a:t>
            </a:r>
          </a:p>
          <a:p>
            <a:pPr>
              <a:spcBef>
                <a:spcPts val="0"/>
              </a:spcBef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 России: </a:t>
            </a:r>
          </a:p>
          <a:p>
            <a:pPr>
              <a:spcBef>
                <a:spcPts val="0"/>
              </a:spcBef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Чебышёв П.Л. и 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Киселёв 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А.П.»</a:t>
            </a:r>
            <a:endParaRPr lang="ru-RU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37540" y="4653136"/>
            <a:ext cx="2592288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Номинация: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316835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 в России объявлен Годом педагога и наставника. В нашей стране много великих математиков-педагогов, но я хочу рассказать о Чебышеве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Пафнутии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Львовиче и об одном из его учеников Киселёве Андрее Петровиче.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Гордость русской науки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926" y="959089"/>
            <a:ext cx="3746828" cy="5400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3968" y="980728"/>
            <a:ext cx="4572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Замечательный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учёный и педагог, с именем которого связано появление самого понятия «национальная российская математическая наука», член Петербургской академии наук с 1856 года, основатель Петербургской математической школы. Член Берлинской академии наук с 1871, Болонской академии наук с 1873, Парижской академии наук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1874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Лондонского Королевского общества с 1877, Шведской академии наук с 1893 и почетный член многих русских и иностранных научных обществ, академий, университетов. </a:t>
            </a:r>
          </a:p>
        </p:txBody>
      </p:sp>
    </p:spTree>
    <p:extLst>
      <p:ext uri="{BB962C8B-B14F-4D97-AF65-F5344CB8AC3E}">
        <p14:creationId xmlns:p14="http://schemas.microsoft.com/office/powerpoint/2010/main" val="293260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Детство и юность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796884"/>
            <a:ext cx="8208912" cy="587247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Начальное образование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Пафнутий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получил дома. В детстве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занимался музыкой, а также проявлял большой интерес к разным механизмам. Мальчик часто конструировал разные механические игрушки и приспособления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Когда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Пафнутию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11 лет он вместе с семьей переехал в Москву, где продолжил получать образование. Родители наняли для сына учителей по физике, математике и латыни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 шестнадцати лет становится студентом физико-математического отделения философского факультета Московского университета, отлично учится. Молодой  студент каждый день, согласно табелю, посещает лекции, носит треугольную шляпу, а вицмундир строго застегивает на все пуговицы. Университетские отчёты говорят о его отличном поведении и прилежании… </a:t>
            </a:r>
          </a:p>
          <a:p>
            <a:pPr marL="0" indent="0"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деятельность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796884"/>
            <a:ext cx="8208912" cy="587247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Чебышёву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29 лет он стал профессором Петербургского университета.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он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 зарубежное машиностроение, а также ознакомился с устройством промышленных предприятий, изготавливающих разную продукцию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Наибольший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у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Чебышёва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к теории чисел, прикладной математике, теории вероятностей, геометрии, теории приближения функций и математическому анализу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Долгие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трудился в военном артиллерийском ведомстве, добиваясь более дальней и точной стрельбы из орудий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Пафнутий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уделял большое внимание теории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Свои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 описал в книге «Теория механизмов, известных под названием параллелограммов», став родоначальником математической теории синтеза механизмов.</a:t>
            </a:r>
          </a:p>
        </p:txBody>
      </p:sp>
    </p:spTree>
    <p:extLst>
      <p:ext uri="{BB962C8B-B14F-4D97-AF65-F5344CB8AC3E}">
        <p14:creationId xmlns:p14="http://schemas.microsoft.com/office/powerpoint/2010/main" val="92630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 механизмов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44721" y="1623998"/>
            <a:ext cx="401976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изобрел и автомат для вычислений – «арифмометр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spcBef>
                <a:spcPct val="0"/>
              </a:spcBef>
            </a:pP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от других счетных машин  машина Чебышёва могла работать в быстром темпе, превышающем 500 вычислений в час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46" y="1700808"/>
            <a:ext cx="4257675" cy="3124200"/>
          </a:xfrm>
        </p:spPr>
      </p:pic>
    </p:spTree>
    <p:extLst>
      <p:ext uri="{BB962C8B-B14F-4D97-AF65-F5344CB8AC3E}">
        <p14:creationId xmlns:p14="http://schemas.microsoft.com/office/powerpoint/2010/main" val="167109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268760"/>
            <a:ext cx="3826768" cy="40324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7984" y="938187"/>
            <a:ext cx="425881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Уникальный механизм, наглядное пособие, много лет употреблявшееся для обучения будущих инженеров. 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механизма являются движущиеся части параллелограмма, передающие движение поршня сразу на вал. Вращение вала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достигалось параллелограммом, соединяющим прямолинейное движение с круговым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вращательным.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69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4474840" cy="2867025"/>
          </a:xfrm>
        </p:spPr>
      </p:pic>
      <p:sp>
        <p:nvSpPr>
          <p:cNvPr id="6" name="Прямоугольник 5"/>
          <p:cNvSpPr/>
          <p:nvPr/>
        </p:nvSpPr>
        <p:spPr>
          <a:xfrm>
            <a:off x="5148064" y="2137385"/>
            <a:ext cx="3672407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 механизмы, П.Л.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построил знаменитую «стопоходящую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имитирующую своим движением движение животного. </a:t>
            </a:r>
          </a:p>
        </p:txBody>
      </p:sp>
    </p:spTree>
    <p:extLst>
      <p:ext uri="{BB962C8B-B14F-4D97-AF65-F5344CB8AC3E}">
        <p14:creationId xmlns:p14="http://schemas.microsoft.com/office/powerpoint/2010/main" val="4698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90388"/>
            <a:ext cx="3580952" cy="3136508"/>
          </a:xfrm>
        </p:spPr>
      </p:pic>
      <p:sp>
        <p:nvSpPr>
          <p:cNvPr id="5" name="Прямоугольник 4"/>
          <p:cNvSpPr/>
          <p:nvPr/>
        </p:nvSpPr>
        <p:spPr>
          <a:xfrm>
            <a:off x="678396" y="4077072"/>
            <a:ext cx="77872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3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1893 г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 Всемирной выставке в Чикаго широкой публике были представлены его последние изобретения: </a:t>
            </a:r>
            <a:r>
              <a:rPr lang="ru-RU" alt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самокатное кресло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(модель инвалидной коляски), а также </a:t>
            </a:r>
            <a:r>
              <a:rPr lang="ru-RU" alt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сортировалка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зерна по массе и ещё 7 конструкций, преобразующих вращательные в другие виды движения.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810338"/>
            <a:ext cx="2706859" cy="31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396" y="803361"/>
            <a:ext cx="7787208" cy="1540768"/>
          </a:xfrm>
        </p:spPr>
        <p:txBody>
          <a:bodyPr>
            <a:normAutofit/>
          </a:bodyPr>
          <a:lstStyle/>
          <a:p>
            <a:pPr marL="216000" indent="-216000" algn="just">
              <a:spcBef>
                <a:spcPct val="0"/>
              </a:spcBef>
              <a:buNone/>
            </a:pP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В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1944 году АН СССР в его честь учредила премию «За 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исследования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математики и теории механизмов и машин» (с 1997 года называется «Золотая медаль имени П. Л. 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Чебышёва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96" y="2376216"/>
            <a:ext cx="7787208" cy="34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2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деятельность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Велика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заслуга Чебышёва как педагога.	Тот вес, который приобрела в истории математики созданная им научная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школа, показывает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П.Л. Чебышёв умел зажигать научный энтузиазм своих учеников Для Чебышёва не меньшее значение, чем конкретные научные результаты, всегда имела задача создания и развития российской математической школы.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Среди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учеников Чебышёва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Андрей Петрович Киселёв.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6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 школьной математики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1340768"/>
            <a:ext cx="3571875" cy="4032448"/>
          </a:xfrm>
        </p:spPr>
      </p:pic>
      <p:sp>
        <p:nvSpPr>
          <p:cNvPr id="5" name="Прямоугольник 4"/>
          <p:cNvSpPr/>
          <p:nvPr/>
        </p:nvSpPr>
        <p:spPr>
          <a:xfrm>
            <a:off x="971600" y="1187167"/>
            <a:ext cx="36004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Быть ученым и двигать науку вперед – благородное призвание. Но есть и другое, не менее благородное – нести эту науку в массы, делая её общим достоянием. Этим и занимался всю свою долгую жизнь А.П. Киселёв. А по его учебникам более 60 лет занималась вся страна.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6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 с устремлениями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268760"/>
            <a:ext cx="7427168" cy="468052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Родился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бедной мещанской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Мценске. Учиться его отдали сначала в церковную школу, затем в уездное училище. Везде мальчик учился отлично, а любимым предметом была математика. Благодаря богатому родственнику, который оплатил обучение в гимназии, Андрей закончил его в 1871 году с золотой медалью.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Чтобы стать студентом Петербургского университета, Киселёв А.П. продал свою гимназическую медаль за 75 рублей.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1876 году Андрею Петровичу был выдан диплом, дававший ему право преподавание физики и математики в гимназиях.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85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от рождения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2858"/>
            <a:ext cx="8229600" cy="5764494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Педагогические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наклонности у Андрея Петровича проявились еще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юности. Будучи учеником уездного училища, он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учил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 и арифметике вдову </a:t>
            </a:r>
            <a:r>
              <a:rPr lang="ru-RU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павочницу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Родственник-благодетель приставил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в качестве репетитора к собственным детям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учителя тоже заметили, что мальчик умеет объяснять материал так, что одноклассники понимают его лучше, чем объяснения учителя и Андрей стал кем- то вроде помощника преподавателя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Благодаря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репетиторству он понял, что создан для преподавания, заинтересовался этим делом, научился излагать материал доступно, но притом научно точно. 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он понял, что используемые официально учебники математики и методы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 не способствуют хорошему усвоению учениками предмета. Из-за этого дети отстают и в других науках, а математику считают скучной 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бесполезной.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33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130" y="803361"/>
            <a:ext cx="8229600" cy="197281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Работа Киселёва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ниве преподавания неоднократно отмечалась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правительством, его наградили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несколькими орденами. И вот что интересно - позже к наградам Российской империи преподаватель присоединил орден Трудового Красного знамени!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55" y="2782653"/>
            <a:ext cx="1926503" cy="3243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648" y="2776176"/>
            <a:ext cx="2017951" cy="32433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889" y="2776175"/>
            <a:ext cx="2017951" cy="32433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8130" y="2755348"/>
            <a:ext cx="1542422" cy="3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6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218884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1884 года один за другим выходят в свет учебники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Киселёва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арифметике, алгебре, геометрии, физике, по началам высшей математики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учебники математики, составленные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Киселёвым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вскоре вытеснили прежние учебники и выдержали более трехсот изданий общим тиражом в несколько сотен миллионов экземпляров. </a:t>
            </a:r>
          </a:p>
        </p:txBody>
      </p:sp>
    </p:spTree>
    <p:extLst>
      <p:ext uri="{BB962C8B-B14F-4D97-AF65-F5344CB8AC3E}">
        <p14:creationId xmlns:p14="http://schemas.microsoft.com/office/powerpoint/2010/main" val="245504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504" y="877696"/>
            <a:ext cx="3606439" cy="485556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«Краткая арифметика для городских училищ» — 1895 г.;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«Графическое изображение некоторых функций, рассматриваемых в элементарной алгебре» — 1911 г.;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«Элементы алгебры и анализа» — 1935 г.;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«Дополнительные статьи алгебры» — курс 7-го класса реальных училищ, 1893 г.;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«Геометрия» - 1893 г., ч.2 к 1980 выдержала 25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634834"/>
            <a:ext cx="1902117" cy="30116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87" y="1634834"/>
            <a:ext cx="1908213" cy="29141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3961" y="2679609"/>
            <a:ext cx="1609483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1448780"/>
            <a:ext cx="3881793" cy="414046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«Алгебра» — первый учебник вышел в 1888 г., ч.2 к 1965 выдержала 42 издания;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«Начала дифференциального и интегрального исчислений» — 1908 г.;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«Краткая алгебра для женских гимназий и духовных семинарий» — 1896 г.;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«Арифметика» — первый школьный учебник по арифметике вышел в 1884 г</a:t>
            </a:r>
            <a:r>
              <a:rPr lang="ru-RU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128" y="1104684"/>
            <a:ext cx="2231329" cy="29690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1126917"/>
            <a:ext cx="1987468" cy="29812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609" y="3573016"/>
            <a:ext cx="1871634" cy="292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1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2476872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счастлив, что дожил до дней, когда математика стала достоянием широчайших масс. Разве можно сравнить мизерные тиражи дореволюционного времени с нынешними. Да и не удивительно. Ведь сейчас учится вся страна. Я рад, что и на старости лет могу быть полезным своей великой Родине».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А.П. Киселёв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79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1036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6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340</Words>
  <Application>Microsoft Office PowerPoint</Application>
  <PresentationFormat>Экран (4:3)</PresentationFormat>
  <Paragraphs>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Государственное бюджетное профессиональное образовательное учреждение Ростовской области «Белокалитвинский технологический техникум» </vt:lpstr>
      <vt:lpstr>Презентация PowerPoint</vt:lpstr>
      <vt:lpstr>Гордость русской науки</vt:lpstr>
      <vt:lpstr>Детство и юность</vt:lpstr>
      <vt:lpstr>Научная деятельность</vt:lpstr>
      <vt:lpstr>Конструирование механизмов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Педагогическая деятельность</vt:lpstr>
      <vt:lpstr>Законодатель школьной математики</vt:lpstr>
      <vt:lpstr>Отличник с устремлениями</vt:lpstr>
      <vt:lpstr>Учитель от рождения</vt:lpstr>
      <vt:lpstr>Награды</vt:lpstr>
      <vt:lpstr>Учебники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44</cp:revision>
  <dcterms:modified xsi:type="dcterms:W3CDTF">2023-04-14T07:43:22Z</dcterms:modified>
</cp:coreProperties>
</file>