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96" r:id="rId2"/>
    <p:sldMasterId id="2147483732" r:id="rId3"/>
    <p:sldMasterId id="2147483756" r:id="rId4"/>
    <p:sldMasterId id="2147483822" r:id="rId5"/>
  </p:sldMasterIdLst>
  <p:notesMasterIdLst>
    <p:notesMasterId r:id="rId26"/>
  </p:notesMasterIdLst>
  <p:sldIdLst>
    <p:sldId id="257" r:id="rId6"/>
    <p:sldId id="305" r:id="rId7"/>
    <p:sldId id="259" r:id="rId8"/>
    <p:sldId id="260" r:id="rId9"/>
    <p:sldId id="270" r:id="rId10"/>
    <p:sldId id="274" r:id="rId11"/>
    <p:sldId id="275" r:id="rId12"/>
    <p:sldId id="306" r:id="rId13"/>
    <p:sldId id="307" r:id="rId14"/>
    <p:sldId id="278" r:id="rId15"/>
    <p:sldId id="279" r:id="rId16"/>
    <p:sldId id="309" r:id="rId17"/>
    <p:sldId id="308" r:id="rId18"/>
    <p:sldId id="280" r:id="rId19"/>
    <p:sldId id="282" r:id="rId20"/>
    <p:sldId id="284" r:id="rId21"/>
    <p:sldId id="311" r:id="rId22"/>
    <p:sldId id="310" r:id="rId23"/>
    <p:sldId id="312" r:id="rId24"/>
    <p:sldId id="313" r:id="rId2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F2F2"/>
    <a:srgbClr val="0033CC"/>
    <a:srgbClr val="990033"/>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1320"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A1FC19-9494-4E1F-9F16-40D61B668D13}" type="datetimeFigureOut">
              <a:rPr lang="ru-RU" smtClean="0"/>
              <a:pPr/>
              <a:t>07.04.2025</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B8C46D-93CD-4DF6-9139-3CC3292D16F9}" type="slidenum">
              <a:rPr lang="ru-RU" smtClean="0"/>
              <a:pPr/>
              <a:t>‹#›</a:t>
            </a:fld>
            <a:endParaRPr lang="ru-RU"/>
          </a:p>
        </p:txBody>
      </p:sp>
    </p:spTree>
    <p:extLst>
      <p:ext uri="{BB962C8B-B14F-4D97-AF65-F5344CB8AC3E}">
        <p14:creationId xmlns:p14="http://schemas.microsoft.com/office/powerpoint/2010/main" val="3483517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4E4577A-355A-4F4D-AF54-3C6185890F68}" type="slidenum">
              <a:rPr lang="ru-RU" smtClean="0">
                <a:solidFill>
                  <a:prstClr val="black"/>
                </a:solidFill>
              </a:rPr>
              <a:pPr/>
              <a:t>4</a:t>
            </a:fld>
            <a:endParaRPr lang="ru-RU">
              <a:solidFill>
                <a:prstClr val="black"/>
              </a:solidFill>
            </a:endParaRPr>
          </a:p>
        </p:txBody>
      </p:sp>
    </p:spTree>
    <p:extLst>
      <p:ext uri="{BB962C8B-B14F-4D97-AF65-F5344CB8AC3E}">
        <p14:creationId xmlns:p14="http://schemas.microsoft.com/office/powerpoint/2010/main" val="38605539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5.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jpe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a:t>Образец подзаголовка</a:t>
            </a:r>
          </a:p>
        </p:txBody>
      </p:sp>
      <p:sp>
        <p:nvSpPr>
          <p:cNvPr id="4" name="Дата 3"/>
          <p:cNvSpPr>
            <a:spLocks noGrp="1"/>
          </p:cNvSpPr>
          <p:nvPr>
            <p:ph type="dt" sz="half" idx="10"/>
          </p:nvPr>
        </p:nvSpPr>
        <p:spPr/>
        <p:txBody>
          <a:bodyPr/>
          <a:lstStyle>
            <a:lvl1pPr>
              <a:defRPr/>
            </a:lvl1pPr>
          </a:lstStyle>
          <a:p>
            <a:endParaRPr lang="ru-RU">
              <a:solidFill>
                <a:srgbClr val="000000"/>
              </a:solidFill>
            </a:endParaRPr>
          </a:p>
        </p:txBody>
      </p:sp>
      <p:sp>
        <p:nvSpPr>
          <p:cNvPr id="5" name="Нижний колонтитул 4"/>
          <p:cNvSpPr>
            <a:spLocks noGrp="1"/>
          </p:cNvSpPr>
          <p:nvPr>
            <p:ph type="ftr" sz="quarter" idx="11"/>
          </p:nvPr>
        </p:nvSpPr>
        <p:spPr/>
        <p:txBody>
          <a:bodyPr/>
          <a:lstStyle>
            <a:lvl1pPr>
              <a:defRPr/>
            </a:lvl1pPr>
          </a:lstStyle>
          <a:p>
            <a:endParaRPr lang="ru-RU">
              <a:solidFill>
                <a:srgbClr val="000000"/>
              </a:solidFill>
            </a:endParaRPr>
          </a:p>
        </p:txBody>
      </p:sp>
      <p:sp>
        <p:nvSpPr>
          <p:cNvPr id="6" name="Номер слайда 5"/>
          <p:cNvSpPr>
            <a:spLocks noGrp="1"/>
          </p:cNvSpPr>
          <p:nvPr>
            <p:ph type="sldNum" sz="quarter" idx="12"/>
          </p:nvPr>
        </p:nvSpPr>
        <p:spPr/>
        <p:txBody>
          <a:bodyPr/>
          <a:lstStyle>
            <a:lvl1pPr>
              <a:defRPr/>
            </a:lvl1pPr>
          </a:lstStyle>
          <a:p>
            <a:fld id="{7F63AA27-EBD2-4221-8810-875E7D523AE7}" type="slidenum">
              <a:rPr lang="ru-RU">
                <a:solidFill>
                  <a:srgbClr val="000000"/>
                </a:solidFill>
              </a:rPr>
              <a:pPr/>
              <a:t>‹#›</a:t>
            </a:fld>
            <a:endParaRPr lang="ru-RU">
              <a:solidFill>
                <a:srgbClr val="000000"/>
              </a:solidFill>
            </a:endParaRPr>
          </a:p>
        </p:txBody>
      </p:sp>
    </p:spTree>
    <p:extLst>
      <p:ext uri="{BB962C8B-B14F-4D97-AF65-F5344CB8AC3E}">
        <p14:creationId xmlns:p14="http://schemas.microsoft.com/office/powerpoint/2010/main" val="813147115"/>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endParaRPr lang="ru-RU">
              <a:solidFill>
                <a:srgbClr val="000000"/>
              </a:solidFill>
            </a:endParaRPr>
          </a:p>
        </p:txBody>
      </p:sp>
      <p:sp>
        <p:nvSpPr>
          <p:cNvPr id="5" name="Нижний колонтитул 4"/>
          <p:cNvSpPr>
            <a:spLocks noGrp="1"/>
          </p:cNvSpPr>
          <p:nvPr>
            <p:ph type="ftr" sz="quarter" idx="11"/>
          </p:nvPr>
        </p:nvSpPr>
        <p:spPr/>
        <p:txBody>
          <a:bodyPr/>
          <a:lstStyle>
            <a:lvl1pPr>
              <a:defRPr/>
            </a:lvl1pPr>
          </a:lstStyle>
          <a:p>
            <a:endParaRPr lang="ru-RU">
              <a:solidFill>
                <a:srgbClr val="000000"/>
              </a:solidFill>
            </a:endParaRPr>
          </a:p>
        </p:txBody>
      </p:sp>
      <p:sp>
        <p:nvSpPr>
          <p:cNvPr id="6" name="Номер слайда 5"/>
          <p:cNvSpPr>
            <a:spLocks noGrp="1"/>
          </p:cNvSpPr>
          <p:nvPr>
            <p:ph type="sldNum" sz="quarter" idx="12"/>
          </p:nvPr>
        </p:nvSpPr>
        <p:spPr/>
        <p:txBody>
          <a:bodyPr/>
          <a:lstStyle>
            <a:lvl1pPr>
              <a:defRPr/>
            </a:lvl1pPr>
          </a:lstStyle>
          <a:p>
            <a:fld id="{8188A40D-F14D-4B15-8FFB-1C02EEE5E31C}" type="slidenum">
              <a:rPr lang="ru-RU">
                <a:solidFill>
                  <a:srgbClr val="000000"/>
                </a:solidFill>
              </a:rPr>
              <a:pPr/>
              <a:t>‹#›</a:t>
            </a:fld>
            <a:endParaRPr lang="ru-RU">
              <a:solidFill>
                <a:srgbClr val="000000"/>
              </a:solidFill>
            </a:endParaRPr>
          </a:p>
        </p:txBody>
      </p:sp>
    </p:spTree>
    <p:extLst>
      <p:ext uri="{BB962C8B-B14F-4D97-AF65-F5344CB8AC3E}">
        <p14:creationId xmlns:p14="http://schemas.microsoft.com/office/powerpoint/2010/main" val="2584388635"/>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endParaRPr lang="ru-RU">
              <a:solidFill>
                <a:srgbClr val="000000"/>
              </a:solidFill>
            </a:endParaRPr>
          </a:p>
        </p:txBody>
      </p:sp>
      <p:sp>
        <p:nvSpPr>
          <p:cNvPr id="5" name="Нижний колонтитул 4"/>
          <p:cNvSpPr>
            <a:spLocks noGrp="1"/>
          </p:cNvSpPr>
          <p:nvPr>
            <p:ph type="ftr" sz="quarter" idx="11"/>
          </p:nvPr>
        </p:nvSpPr>
        <p:spPr/>
        <p:txBody>
          <a:bodyPr/>
          <a:lstStyle>
            <a:lvl1pPr>
              <a:defRPr/>
            </a:lvl1pPr>
          </a:lstStyle>
          <a:p>
            <a:endParaRPr lang="ru-RU">
              <a:solidFill>
                <a:srgbClr val="000000"/>
              </a:solidFill>
            </a:endParaRPr>
          </a:p>
        </p:txBody>
      </p:sp>
      <p:sp>
        <p:nvSpPr>
          <p:cNvPr id="6" name="Номер слайда 5"/>
          <p:cNvSpPr>
            <a:spLocks noGrp="1"/>
          </p:cNvSpPr>
          <p:nvPr>
            <p:ph type="sldNum" sz="quarter" idx="12"/>
          </p:nvPr>
        </p:nvSpPr>
        <p:spPr/>
        <p:txBody>
          <a:bodyPr/>
          <a:lstStyle>
            <a:lvl1pPr>
              <a:defRPr/>
            </a:lvl1pPr>
          </a:lstStyle>
          <a:p>
            <a:fld id="{9752D5C1-AB2A-4D03-9C79-51C86ADF3F6D}" type="slidenum">
              <a:rPr lang="ru-RU">
                <a:solidFill>
                  <a:srgbClr val="000000"/>
                </a:solidFill>
              </a:rPr>
              <a:pPr/>
              <a:t>‹#›</a:t>
            </a:fld>
            <a:endParaRPr lang="ru-RU">
              <a:solidFill>
                <a:srgbClr val="000000"/>
              </a:solidFill>
            </a:endParaRPr>
          </a:p>
        </p:txBody>
      </p:sp>
    </p:spTree>
    <p:extLst>
      <p:ext uri="{BB962C8B-B14F-4D97-AF65-F5344CB8AC3E}">
        <p14:creationId xmlns:p14="http://schemas.microsoft.com/office/powerpoint/2010/main" val="2823156511"/>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lvl1pPr>
              <a:defRPr/>
            </a:lvl1pPr>
          </a:lstStyle>
          <a:p>
            <a:endParaRPr lang="ru-RU">
              <a:solidFill>
                <a:srgbClr val="000000"/>
              </a:solidFill>
            </a:endParaRPr>
          </a:p>
        </p:txBody>
      </p:sp>
      <p:sp>
        <p:nvSpPr>
          <p:cNvPr id="6" name="Нижний колонтитул 5"/>
          <p:cNvSpPr>
            <a:spLocks noGrp="1"/>
          </p:cNvSpPr>
          <p:nvPr>
            <p:ph type="ftr" sz="quarter" idx="11"/>
          </p:nvPr>
        </p:nvSpPr>
        <p:spPr/>
        <p:txBody>
          <a:bodyPr/>
          <a:lstStyle>
            <a:lvl1pPr>
              <a:defRPr/>
            </a:lvl1pPr>
          </a:lstStyle>
          <a:p>
            <a:endParaRPr lang="ru-RU">
              <a:solidFill>
                <a:srgbClr val="000000"/>
              </a:solidFill>
            </a:endParaRPr>
          </a:p>
        </p:txBody>
      </p:sp>
      <p:sp>
        <p:nvSpPr>
          <p:cNvPr id="7" name="Номер слайда 6"/>
          <p:cNvSpPr>
            <a:spLocks noGrp="1"/>
          </p:cNvSpPr>
          <p:nvPr>
            <p:ph type="sldNum" sz="quarter" idx="12"/>
          </p:nvPr>
        </p:nvSpPr>
        <p:spPr/>
        <p:txBody>
          <a:bodyPr/>
          <a:lstStyle>
            <a:lvl1pPr>
              <a:defRPr/>
            </a:lvl1pPr>
          </a:lstStyle>
          <a:p>
            <a:fld id="{AFBBA3AC-624D-41A8-8FC4-067E47AF3C61}" type="slidenum">
              <a:rPr lang="ru-RU">
                <a:solidFill>
                  <a:srgbClr val="000000"/>
                </a:solidFill>
              </a:rPr>
              <a:pPr/>
              <a:t>‹#›</a:t>
            </a:fld>
            <a:endParaRPr lang="ru-RU">
              <a:solidFill>
                <a:srgbClr val="000000"/>
              </a:solidFill>
            </a:endParaRPr>
          </a:p>
        </p:txBody>
      </p:sp>
    </p:spTree>
    <p:extLst>
      <p:ext uri="{BB962C8B-B14F-4D97-AF65-F5344CB8AC3E}">
        <p14:creationId xmlns:p14="http://schemas.microsoft.com/office/powerpoint/2010/main" val="2311173423"/>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lvl1pPr>
              <a:defRPr/>
            </a:lvl1pPr>
          </a:lstStyle>
          <a:p>
            <a:endParaRPr lang="ru-RU">
              <a:solidFill>
                <a:srgbClr val="000000"/>
              </a:solidFill>
            </a:endParaRPr>
          </a:p>
        </p:txBody>
      </p:sp>
      <p:sp>
        <p:nvSpPr>
          <p:cNvPr id="8" name="Нижний колонтитул 7"/>
          <p:cNvSpPr>
            <a:spLocks noGrp="1"/>
          </p:cNvSpPr>
          <p:nvPr>
            <p:ph type="ftr" sz="quarter" idx="11"/>
          </p:nvPr>
        </p:nvSpPr>
        <p:spPr/>
        <p:txBody>
          <a:bodyPr/>
          <a:lstStyle>
            <a:lvl1pPr>
              <a:defRPr/>
            </a:lvl1pPr>
          </a:lstStyle>
          <a:p>
            <a:endParaRPr lang="ru-RU">
              <a:solidFill>
                <a:srgbClr val="000000"/>
              </a:solidFill>
            </a:endParaRPr>
          </a:p>
        </p:txBody>
      </p:sp>
      <p:sp>
        <p:nvSpPr>
          <p:cNvPr id="9" name="Номер слайда 8"/>
          <p:cNvSpPr>
            <a:spLocks noGrp="1"/>
          </p:cNvSpPr>
          <p:nvPr>
            <p:ph type="sldNum" sz="quarter" idx="12"/>
          </p:nvPr>
        </p:nvSpPr>
        <p:spPr/>
        <p:txBody>
          <a:bodyPr/>
          <a:lstStyle>
            <a:lvl1pPr>
              <a:defRPr/>
            </a:lvl1pPr>
          </a:lstStyle>
          <a:p>
            <a:fld id="{EA5FCCC8-ED3C-47F6-A511-EEEB35674961}" type="slidenum">
              <a:rPr lang="ru-RU">
                <a:solidFill>
                  <a:srgbClr val="000000"/>
                </a:solidFill>
              </a:rPr>
              <a:pPr/>
              <a:t>‹#›</a:t>
            </a:fld>
            <a:endParaRPr lang="ru-RU">
              <a:solidFill>
                <a:srgbClr val="000000"/>
              </a:solidFill>
            </a:endParaRPr>
          </a:p>
        </p:txBody>
      </p:sp>
    </p:spTree>
    <p:extLst>
      <p:ext uri="{BB962C8B-B14F-4D97-AF65-F5344CB8AC3E}">
        <p14:creationId xmlns:p14="http://schemas.microsoft.com/office/powerpoint/2010/main" val="4037118227"/>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lvl1pPr>
              <a:defRPr/>
            </a:lvl1pPr>
          </a:lstStyle>
          <a:p>
            <a:endParaRPr lang="ru-RU">
              <a:solidFill>
                <a:srgbClr val="000000"/>
              </a:solidFill>
            </a:endParaRPr>
          </a:p>
        </p:txBody>
      </p:sp>
      <p:sp>
        <p:nvSpPr>
          <p:cNvPr id="4" name="Нижний колонтитул 3"/>
          <p:cNvSpPr>
            <a:spLocks noGrp="1"/>
          </p:cNvSpPr>
          <p:nvPr>
            <p:ph type="ftr" sz="quarter" idx="11"/>
          </p:nvPr>
        </p:nvSpPr>
        <p:spPr/>
        <p:txBody>
          <a:bodyPr/>
          <a:lstStyle>
            <a:lvl1pPr>
              <a:defRPr/>
            </a:lvl1pPr>
          </a:lstStyle>
          <a:p>
            <a:endParaRPr lang="ru-RU">
              <a:solidFill>
                <a:srgbClr val="000000"/>
              </a:solidFill>
            </a:endParaRPr>
          </a:p>
        </p:txBody>
      </p:sp>
      <p:sp>
        <p:nvSpPr>
          <p:cNvPr id="5" name="Номер слайда 4"/>
          <p:cNvSpPr>
            <a:spLocks noGrp="1"/>
          </p:cNvSpPr>
          <p:nvPr>
            <p:ph type="sldNum" sz="quarter" idx="12"/>
          </p:nvPr>
        </p:nvSpPr>
        <p:spPr/>
        <p:txBody>
          <a:bodyPr/>
          <a:lstStyle>
            <a:lvl1pPr>
              <a:defRPr/>
            </a:lvl1pPr>
          </a:lstStyle>
          <a:p>
            <a:fld id="{CDA435E2-A605-4C21-8274-3210BE192E1F}" type="slidenum">
              <a:rPr lang="ru-RU">
                <a:solidFill>
                  <a:srgbClr val="000000"/>
                </a:solidFill>
              </a:rPr>
              <a:pPr/>
              <a:t>‹#›</a:t>
            </a:fld>
            <a:endParaRPr lang="ru-RU">
              <a:solidFill>
                <a:srgbClr val="000000"/>
              </a:solidFill>
            </a:endParaRPr>
          </a:p>
        </p:txBody>
      </p:sp>
    </p:spTree>
    <p:extLst>
      <p:ext uri="{BB962C8B-B14F-4D97-AF65-F5344CB8AC3E}">
        <p14:creationId xmlns:p14="http://schemas.microsoft.com/office/powerpoint/2010/main" val="3115825096"/>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ru-RU">
              <a:solidFill>
                <a:srgbClr val="000000"/>
              </a:solidFill>
            </a:endParaRPr>
          </a:p>
        </p:txBody>
      </p:sp>
      <p:sp>
        <p:nvSpPr>
          <p:cNvPr id="3" name="Нижний колонтитул 2"/>
          <p:cNvSpPr>
            <a:spLocks noGrp="1"/>
          </p:cNvSpPr>
          <p:nvPr>
            <p:ph type="ftr" sz="quarter" idx="11"/>
          </p:nvPr>
        </p:nvSpPr>
        <p:spPr/>
        <p:txBody>
          <a:bodyPr/>
          <a:lstStyle>
            <a:lvl1pPr>
              <a:defRPr/>
            </a:lvl1pPr>
          </a:lstStyle>
          <a:p>
            <a:endParaRPr lang="ru-RU">
              <a:solidFill>
                <a:srgbClr val="000000"/>
              </a:solidFill>
            </a:endParaRPr>
          </a:p>
        </p:txBody>
      </p:sp>
      <p:sp>
        <p:nvSpPr>
          <p:cNvPr id="4" name="Номер слайда 3"/>
          <p:cNvSpPr>
            <a:spLocks noGrp="1"/>
          </p:cNvSpPr>
          <p:nvPr>
            <p:ph type="sldNum" sz="quarter" idx="12"/>
          </p:nvPr>
        </p:nvSpPr>
        <p:spPr/>
        <p:txBody>
          <a:bodyPr/>
          <a:lstStyle>
            <a:lvl1pPr>
              <a:defRPr/>
            </a:lvl1pPr>
          </a:lstStyle>
          <a:p>
            <a:fld id="{59BC30E5-F5D2-4811-963B-B39BB90F3EBC}" type="slidenum">
              <a:rPr lang="ru-RU">
                <a:solidFill>
                  <a:srgbClr val="000000"/>
                </a:solidFill>
              </a:rPr>
              <a:pPr/>
              <a:t>‹#›</a:t>
            </a:fld>
            <a:endParaRPr lang="ru-RU">
              <a:solidFill>
                <a:srgbClr val="000000"/>
              </a:solidFill>
            </a:endParaRPr>
          </a:p>
        </p:txBody>
      </p:sp>
    </p:spTree>
    <p:extLst>
      <p:ext uri="{BB962C8B-B14F-4D97-AF65-F5344CB8AC3E}">
        <p14:creationId xmlns:p14="http://schemas.microsoft.com/office/powerpoint/2010/main" val="398508563"/>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lvl1pPr>
              <a:defRPr/>
            </a:lvl1pPr>
          </a:lstStyle>
          <a:p>
            <a:endParaRPr lang="ru-RU">
              <a:solidFill>
                <a:srgbClr val="000000"/>
              </a:solidFill>
            </a:endParaRPr>
          </a:p>
        </p:txBody>
      </p:sp>
      <p:sp>
        <p:nvSpPr>
          <p:cNvPr id="6" name="Нижний колонтитул 5"/>
          <p:cNvSpPr>
            <a:spLocks noGrp="1"/>
          </p:cNvSpPr>
          <p:nvPr>
            <p:ph type="ftr" sz="quarter" idx="11"/>
          </p:nvPr>
        </p:nvSpPr>
        <p:spPr/>
        <p:txBody>
          <a:bodyPr/>
          <a:lstStyle>
            <a:lvl1pPr>
              <a:defRPr/>
            </a:lvl1pPr>
          </a:lstStyle>
          <a:p>
            <a:endParaRPr lang="ru-RU">
              <a:solidFill>
                <a:srgbClr val="000000"/>
              </a:solidFill>
            </a:endParaRPr>
          </a:p>
        </p:txBody>
      </p:sp>
      <p:sp>
        <p:nvSpPr>
          <p:cNvPr id="7" name="Номер слайда 6"/>
          <p:cNvSpPr>
            <a:spLocks noGrp="1"/>
          </p:cNvSpPr>
          <p:nvPr>
            <p:ph type="sldNum" sz="quarter" idx="12"/>
          </p:nvPr>
        </p:nvSpPr>
        <p:spPr/>
        <p:txBody>
          <a:bodyPr/>
          <a:lstStyle>
            <a:lvl1pPr>
              <a:defRPr/>
            </a:lvl1pPr>
          </a:lstStyle>
          <a:p>
            <a:fld id="{BAD798FD-2BBC-48EE-9C85-C6E5DEB37BD6}" type="slidenum">
              <a:rPr lang="ru-RU">
                <a:solidFill>
                  <a:srgbClr val="000000"/>
                </a:solidFill>
              </a:rPr>
              <a:pPr/>
              <a:t>‹#›</a:t>
            </a:fld>
            <a:endParaRPr lang="ru-RU">
              <a:solidFill>
                <a:srgbClr val="000000"/>
              </a:solidFill>
            </a:endParaRPr>
          </a:p>
        </p:txBody>
      </p:sp>
    </p:spTree>
    <p:extLst>
      <p:ext uri="{BB962C8B-B14F-4D97-AF65-F5344CB8AC3E}">
        <p14:creationId xmlns:p14="http://schemas.microsoft.com/office/powerpoint/2010/main" val="4155343063"/>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lvl1pPr>
              <a:defRPr/>
            </a:lvl1pPr>
          </a:lstStyle>
          <a:p>
            <a:endParaRPr lang="ru-RU">
              <a:solidFill>
                <a:srgbClr val="000000"/>
              </a:solidFill>
            </a:endParaRPr>
          </a:p>
        </p:txBody>
      </p:sp>
      <p:sp>
        <p:nvSpPr>
          <p:cNvPr id="6" name="Нижний колонтитул 5"/>
          <p:cNvSpPr>
            <a:spLocks noGrp="1"/>
          </p:cNvSpPr>
          <p:nvPr>
            <p:ph type="ftr" sz="quarter" idx="11"/>
          </p:nvPr>
        </p:nvSpPr>
        <p:spPr/>
        <p:txBody>
          <a:bodyPr/>
          <a:lstStyle>
            <a:lvl1pPr>
              <a:defRPr/>
            </a:lvl1pPr>
          </a:lstStyle>
          <a:p>
            <a:endParaRPr lang="ru-RU">
              <a:solidFill>
                <a:srgbClr val="000000"/>
              </a:solidFill>
            </a:endParaRPr>
          </a:p>
        </p:txBody>
      </p:sp>
      <p:sp>
        <p:nvSpPr>
          <p:cNvPr id="7" name="Номер слайда 6"/>
          <p:cNvSpPr>
            <a:spLocks noGrp="1"/>
          </p:cNvSpPr>
          <p:nvPr>
            <p:ph type="sldNum" sz="quarter" idx="12"/>
          </p:nvPr>
        </p:nvSpPr>
        <p:spPr/>
        <p:txBody>
          <a:bodyPr/>
          <a:lstStyle>
            <a:lvl1pPr>
              <a:defRPr/>
            </a:lvl1pPr>
          </a:lstStyle>
          <a:p>
            <a:fld id="{1F71F01F-57C7-4BEE-B5DD-570930C77BF7}" type="slidenum">
              <a:rPr lang="ru-RU">
                <a:solidFill>
                  <a:srgbClr val="000000"/>
                </a:solidFill>
              </a:rPr>
              <a:pPr/>
              <a:t>‹#›</a:t>
            </a:fld>
            <a:endParaRPr lang="ru-RU">
              <a:solidFill>
                <a:srgbClr val="000000"/>
              </a:solidFill>
            </a:endParaRPr>
          </a:p>
        </p:txBody>
      </p:sp>
    </p:spTree>
    <p:extLst>
      <p:ext uri="{BB962C8B-B14F-4D97-AF65-F5344CB8AC3E}">
        <p14:creationId xmlns:p14="http://schemas.microsoft.com/office/powerpoint/2010/main" val="1846232216"/>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endParaRPr lang="ru-RU">
              <a:solidFill>
                <a:srgbClr val="000000"/>
              </a:solidFill>
            </a:endParaRPr>
          </a:p>
        </p:txBody>
      </p:sp>
      <p:sp>
        <p:nvSpPr>
          <p:cNvPr id="5" name="Нижний колонтитул 4"/>
          <p:cNvSpPr>
            <a:spLocks noGrp="1"/>
          </p:cNvSpPr>
          <p:nvPr>
            <p:ph type="ftr" sz="quarter" idx="11"/>
          </p:nvPr>
        </p:nvSpPr>
        <p:spPr/>
        <p:txBody>
          <a:bodyPr/>
          <a:lstStyle>
            <a:lvl1pPr>
              <a:defRPr/>
            </a:lvl1pPr>
          </a:lstStyle>
          <a:p>
            <a:endParaRPr lang="ru-RU">
              <a:solidFill>
                <a:srgbClr val="000000"/>
              </a:solidFill>
            </a:endParaRPr>
          </a:p>
        </p:txBody>
      </p:sp>
      <p:sp>
        <p:nvSpPr>
          <p:cNvPr id="6" name="Номер слайда 5"/>
          <p:cNvSpPr>
            <a:spLocks noGrp="1"/>
          </p:cNvSpPr>
          <p:nvPr>
            <p:ph type="sldNum" sz="quarter" idx="12"/>
          </p:nvPr>
        </p:nvSpPr>
        <p:spPr/>
        <p:txBody>
          <a:bodyPr/>
          <a:lstStyle>
            <a:lvl1pPr>
              <a:defRPr/>
            </a:lvl1pPr>
          </a:lstStyle>
          <a:p>
            <a:fld id="{5837000F-B809-4605-95CB-08F1FEA21FBD}" type="slidenum">
              <a:rPr lang="ru-RU">
                <a:solidFill>
                  <a:srgbClr val="000000"/>
                </a:solidFill>
              </a:rPr>
              <a:pPr/>
              <a:t>‹#›</a:t>
            </a:fld>
            <a:endParaRPr lang="ru-RU">
              <a:solidFill>
                <a:srgbClr val="000000"/>
              </a:solidFill>
            </a:endParaRPr>
          </a:p>
        </p:txBody>
      </p:sp>
    </p:spTree>
    <p:extLst>
      <p:ext uri="{BB962C8B-B14F-4D97-AF65-F5344CB8AC3E}">
        <p14:creationId xmlns:p14="http://schemas.microsoft.com/office/powerpoint/2010/main" val="177616154"/>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endParaRPr lang="ru-RU">
              <a:solidFill>
                <a:srgbClr val="000000"/>
              </a:solidFill>
            </a:endParaRPr>
          </a:p>
        </p:txBody>
      </p:sp>
      <p:sp>
        <p:nvSpPr>
          <p:cNvPr id="5" name="Нижний колонтитул 4"/>
          <p:cNvSpPr>
            <a:spLocks noGrp="1"/>
          </p:cNvSpPr>
          <p:nvPr>
            <p:ph type="ftr" sz="quarter" idx="11"/>
          </p:nvPr>
        </p:nvSpPr>
        <p:spPr/>
        <p:txBody>
          <a:bodyPr/>
          <a:lstStyle>
            <a:lvl1pPr>
              <a:defRPr/>
            </a:lvl1pPr>
          </a:lstStyle>
          <a:p>
            <a:endParaRPr lang="ru-RU">
              <a:solidFill>
                <a:srgbClr val="000000"/>
              </a:solidFill>
            </a:endParaRPr>
          </a:p>
        </p:txBody>
      </p:sp>
      <p:sp>
        <p:nvSpPr>
          <p:cNvPr id="6" name="Номер слайда 5"/>
          <p:cNvSpPr>
            <a:spLocks noGrp="1"/>
          </p:cNvSpPr>
          <p:nvPr>
            <p:ph type="sldNum" sz="quarter" idx="12"/>
          </p:nvPr>
        </p:nvSpPr>
        <p:spPr/>
        <p:txBody>
          <a:bodyPr/>
          <a:lstStyle>
            <a:lvl1pPr>
              <a:defRPr/>
            </a:lvl1pPr>
          </a:lstStyle>
          <a:p>
            <a:fld id="{90A49DBF-FE6E-4E65-8ABD-C743BF98A8B1}" type="slidenum">
              <a:rPr lang="ru-RU">
                <a:solidFill>
                  <a:srgbClr val="000000"/>
                </a:solidFill>
              </a:rPr>
              <a:pPr/>
              <a:t>‹#›</a:t>
            </a:fld>
            <a:endParaRPr lang="ru-RU">
              <a:solidFill>
                <a:srgbClr val="000000"/>
              </a:solidFill>
            </a:endParaRPr>
          </a:p>
        </p:txBody>
      </p:sp>
    </p:spTree>
    <p:extLst>
      <p:ext uri="{BB962C8B-B14F-4D97-AF65-F5344CB8AC3E}">
        <p14:creationId xmlns:p14="http://schemas.microsoft.com/office/powerpoint/2010/main" val="953428022"/>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ctrTitle"/>
          </p:nvPr>
        </p:nvSpPr>
        <p:spPr>
          <a:xfrm>
            <a:off x="1828800" y="2130425"/>
            <a:ext cx="7086600" cy="1470025"/>
          </a:xfrm>
        </p:spPr>
        <p:txBody>
          <a:bodyPr/>
          <a:lstStyle>
            <a:lvl1pPr>
              <a:defRPr/>
            </a:lvl1pPr>
          </a:lstStyle>
          <a:p>
            <a:r>
              <a:rPr lang="ru-RU"/>
              <a:t>Образец заголовка</a:t>
            </a:r>
          </a:p>
        </p:txBody>
      </p:sp>
      <p:sp>
        <p:nvSpPr>
          <p:cNvPr id="48131" name="Rectangle 3"/>
          <p:cNvSpPr>
            <a:spLocks noGrp="1" noChangeArrowheads="1"/>
          </p:cNvSpPr>
          <p:nvPr>
            <p:ph type="subTitle" idx="1"/>
          </p:nvPr>
        </p:nvSpPr>
        <p:spPr>
          <a:xfrm>
            <a:off x="2312988" y="3886200"/>
            <a:ext cx="5992812" cy="1752600"/>
          </a:xfrm>
        </p:spPr>
        <p:txBody>
          <a:bodyPr/>
          <a:lstStyle>
            <a:lvl1pPr marL="0" indent="0" algn="ctr">
              <a:buFontTx/>
              <a:buNone/>
              <a:defRPr/>
            </a:lvl1pPr>
          </a:lstStyle>
          <a:p>
            <a:r>
              <a:rPr lang="ru-RU"/>
              <a:t>Образец подзаголовка</a:t>
            </a:r>
          </a:p>
        </p:txBody>
      </p:sp>
      <p:sp>
        <p:nvSpPr>
          <p:cNvPr id="4" name="Rectangle 4"/>
          <p:cNvSpPr>
            <a:spLocks noGrp="1" noChangeArrowheads="1"/>
          </p:cNvSpPr>
          <p:nvPr>
            <p:ph type="dt" sz="half" idx="10"/>
          </p:nvPr>
        </p:nvSpPr>
        <p:spPr/>
        <p:txBody>
          <a:bodyPr/>
          <a:lstStyle>
            <a:lvl1pPr>
              <a:defRPr smtClean="0"/>
            </a:lvl1pPr>
          </a:lstStyle>
          <a:p>
            <a:pPr>
              <a:defRPr/>
            </a:pPr>
            <a:endParaRPr lang="ru-RU">
              <a:solidFill>
                <a:srgbClr val="000000"/>
              </a:solidFill>
              <a:latin typeface="Arial" charset="0"/>
              <a:cs typeface="+mn-cs"/>
            </a:endParaRPr>
          </a:p>
        </p:txBody>
      </p:sp>
      <p:sp>
        <p:nvSpPr>
          <p:cNvPr id="5" name="Rectangle 5"/>
          <p:cNvSpPr>
            <a:spLocks noGrp="1" noChangeArrowheads="1"/>
          </p:cNvSpPr>
          <p:nvPr>
            <p:ph type="ftr" sz="quarter" idx="11"/>
          </p:nvPr>
        </p:nvSpPr>
        <p:spPr/>
        <p:txBody>
          <a:bodyPr/>
          <a:lstStyle>
            <a:lvl1pPr>
              <a:defRPr smtClean="0"/>
            </a:lvl1pPr>
          </a:lstStyle>
          <a:p>
            <a:pPr>
              <a:defRPr/>
            </a:pPr>
            <a:endParaRPr lang="ru-RU">
              <a:solidFill>
                <a:srgbClr val="000000"/>
              </a:solidFill>
              <a:latin typeface="Arial" charset="0"/>
              <a:cs typeface="+mn-cs"/>
            </a:endParaRPr>
          </a:p>
        </p:txBody>
      </p:sp>
      <p:sp>
        <p:nvSpPr>
          <p:cNvPr id="6" name="Rectangle 6"/>
          <p:cNvSpPr>
            <a:spLocks noGrp="1" noChangeArrowheads="1"/>
          </p:cNvSpPr>
          <p:nvPr>
            <p:ph type="sldNum" sz="quarter" idx="12"/>
          </p:nvPr>
        </p:nvSpPr>
        <p:spPr/>
        <p:txBody>
          <a:bodyPr/>
          <a:lstStyle>
            <a:lvl1pPr>
              <a:defRPr smtClean="0"/>
            </a:lvl1pPr>
          </a:lstStyle>
          <a:p>
            <a:pPr>
              <a:defRPr/>
            </a:pPr>
            <a:fld id="{8769D5D7-8456-49AA-8AD7-D40139961724}" type="slidenum">
              <a:rPr lang="ru-RU">
                <a:solidFill>
                  <a:srgbClr val="000000"/>
                </a:solidFill>
                <a:latin typeface="Arial" charset="0"/>
                <a:cs typeface="+mn-cs"/>
              </a:rPr>
              <a:pPr>
                <a:defRPr/>
              </a:pPr>
              <a:t>‹#›</a:t>
            </a:fld>
            <a:endParaRPr lang="ru-RU">
              <a:solidFill>
                <a:srgbClr val="000000"/>
              </a:solidFill>
              <a:latin typeface="Arial" charset="0"/>
              <a:cs typeface="+mn-cs"/>
            </a:endParaRPr>
          </a:p>
        </p:txBody>
      </p:sp>
    </p:spTree>
    <p:extLst>
      <p:ext uri="{BB962C8B-B14F-4D97-AF65-F5344CB8AC3E}">
        <p14:creationId xmlns:p14="http://schemas.microsoft.com/office/powerpoint/2010/main" val="1907879430"/>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latin typeface="Arial" charset="0"/>
              <a:cs typeface="+mn-cs"/>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latin typeface="Arial" charset="0"/>
              <a:cs typeface="+mn-cs"/>
            </a:endParaRPr>
          </a:p>
        </p:txBody>
      </p:sp>
      <p:sp>
        <p:nvSpPr>
          <p:cNvPr id="6" name="Rectangle 6"/>
          <p:cNvSpPr>
            <a:spLocks noGrp="1" noChangeArrowheads="1"/>
          </p:cNvSpPr>
          <p:nvPr>
            <p:ph type="sldNum" sz="quarter" idx="12"/>
          </p:nvPr>
        </p:nvSpPr>
        <p:spPr>
          <a:ln/>
        </p:spPr>
        <p:txBody>
          <a:bodyPr/>
          <a:lstStyle>
            <a:lvl1pPr>
              <a:defRPr/>
            </a:lvl1pPr>
          </a:lstStyle>
          <a:p>
            <a:pPr>
              <a:defRPr/>
            </a:pPr>
            <a:fld id="{4C825B31-5E13-49AA-A8D4-D28C9278C8C5}" type="slidenum">
              <a:rPr lang="ru-RU">
                <a:solidFill>
                  <a:srgbClr val="000000"/>
                </a:solidFill>
                <a:latin typeface="Arial" charset="0"/>
                <a:cs typeface="+mn-cs"/>
              </a:rPr>
              <a:pPr>
                <a:defRPr/>
              </a:pPr>
              <a:t>‹#›</a:t>
            </a:fld>
            <a:endParaRPr lang="ru-RU">
              <a:solidFill>
                <a:srgbClr val="000000"/>
              </a:solidFill>
              <a:latin typeface="Arial" charset="0"/>
              <a:cs typeface="+mn-cs"/>
            </a:endParaRPr>
          </a:p>
        </p:txBody>
      </p:sp>
    </p:spTree>
    <p:extLst>
      <p:ext uri="{BB962C8B-B14F-4D97-AF65-F5344CB8AC3E}">
        <p14:creationId xmlns:p14="http://schemas.microsoft.com/office/powerpoint/2010/main" val="3656147999"/>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latin typeface="Arial" charset="0"/>
              <a:cs typeface="+mn-cs"/>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latin typeface="Arial" charset="0"/>
              <a:cs typeface="+mn-cs"/>
            </a:endParaRPr>
          </a:p>
        </p:txBody>
      </p:sp>
      <p:sp>
        <p:nvSpPr>
          <p:cNvPr id="6" name="Rectangle 6"/>
          <p:cNvSpPr>
            <a:spLocks noGrp="1" noChangeArrowheads="1"/>
          </p:cNvSpPr>
          <p:nvPr>
            <p:ph type="sldNum" sz="quarter" idx="12"/>
          </p:nvPr>
        </p:nvSpPr>
        <p:spPr>
          <a:ln/>
        </p:spPr>
        <p:txBody>
          <a:bodyPr/>
          <a:lstStyle>
            <a:lvl1pPr>
              <a:defRPr/>
            </a:lvl1pPr>
          </a:lstStyle>
          <a:p>
            <a:pPr>
              <a:defRPr/>
            </a:pPr>
            <a:fld id="{1CF16073-A58B-4F23-82A5-BF88FB4181AC}" type="slidenum">
              <a:rPr lang="ru-RU">
                <a:solidFill>
                  <a:srgbClr val="000000"/>
                </a:solidFill>
                <a:latin typeface="Arial" charset="0"/>
                <a:cs typeface="+mn-cs"/>
              </a:rPr>
              <a:pPr>
                <a:defRPr/>
              </a:pPr>
              <a:t>‹#›</a:t>
            </a:fld>
            <a:endParaRPr lang="ru-RU">
              <a:solidFill>
                <a:srgbClr val="000000"/>
              </a:solidFill>
              <a:latin typeface="Arial" charset="0"/>
              <a:cs typeface="+mn-cs"/>
            </a:endParaRPr>
          </a:p>
        </p:txBody>
      </p:sp>
    </p:spTree>
    <p:extLst>
      <p:ext uri="{BB962C8B-B14F-4D97-AF65-F5344CB8AC3E}">
        <p14:creationId xmlns:p14="http://schemas.microsoft.com/office/powerpoint/2010/main" val="4275988505"/>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1981200" y="1600200"/>
            <a:ext cx="3276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5410200" y="1600200"/>
            <a:ext cx="3276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latin typeface="Arial" charset="0"/>
              <a:cs typeface="+mn-cs"/>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latin typeface="Arial" charset="0"/>
              <a:cs typeface="+mn-cs"/>
            </a:endParaRPr>
          </a:p>
        </p:txBody>
      </p:sp>
      <p:sp>
        <p:nvSpPr>
          <p:cNvPr id="7" name="Rectangle 6"/>
          <p:cNvSpPr>
            <a:spLocks noGrp="1" noChangeArrowheads="1"/>
          </p:cNvSpPr>
          <p:nvPr>
            <p:ph type="sldNum" sz="quarter" idx="12"/>
          </p:nvPr>
        </p:nvSpPr>
        <p:spPr>
          <a:ln/>
        </p:spPr>
        <p:txBody>
          <a:bodyPr/>
          <a:lstStyle>
            <a:lvl1pPr>
              <a:defRPr/>
            </a:lvl1pPr>
          </a:lstStyle>
          <a:p>
            <a:pPr>
              <a:defRPr/>
            </a:pPr>
            <a:fld id="{B15F6CF6-AA19-4A3D-B737-B8B5D38E9EB0}" type="slidenum">
              <a:rPr lang="ru-RU">
                <a:solidFill>
                  <a:srgbClr val="000000"/>
                </a:solidFill>
                <a:latin typeface="Arial" charset="0"/>
                <a:cs typeface="+mn-cs"/>
              </a:rPr>
              <a:pPr>
                <a:defRPr/>
              </a:pPr>
              <a:t>‹#›</a:t>
            </a:fld>
            <a:endParaRPr lang="ru-RU">
              <a:solidFill>
                <a:srgbClr val="000000"/>
              </a:solidFill>
              <a:latin typeface="Arial" charset="0"/>
              <a:cs typeface="+mn-cs"/>
            </a:endParaRPr>
          </a:p>
        </p:txBody>
      </p:sp>
    </p:spTree>
    <p:extLst>
      <p:ext uri="{BB962C8B-B14F-4D97-AF65-F5344CB8AC3E}">
        <p14:creationId xmlns:p14="http://schemas.microsoft.com/office/powerpoint/2010/main" val="248748013"/>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Rectangle 4"/>
          <p:cNvSpPr>
            <a:spLocks noGrp="1" noChangeArrowheads="1"/>
          </p:cNvSpPr>
          <p:nvPr>
            <p:ph type="dt" sz="half" idx="10"/>
          </p:nvPr>
        </p:nvSpPr>
        <p:spPr>
          <a:ln/>
        </p:spPr>
        <p:txBody>
          <a:bodyPr/>
          <a:lstStyle>
            <a:lvl1pPr>
              <a:defRPr/>
            </a:lvl1pPr>
          </a:lstStyle>
          <a:p>
            <a:pPr>
              <a:defRPr/>
            </a:pPr>
            <a:endParaRPr lang="ru-RU">
              <a:solidFill>
                <a:srgbClr val="000000"/>
              </a:solidFill>
              <a:latin typeface="Arial" charset="0"/>
              <a:cs typeface="+mn-cs"/>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latin typeface="Arial" charset="0"/>
              <a:cs typeface="+mn-cs"/>
            </a:endParaRPr>
          </a:p>
        </p:txBody>
      </p:sp>
      <p:sp>
        <p:nvSpPr>
          <p:cNvPr id="9" name="Rectangle 6"/>
          <p:cNvSpPr>
            <a:spLocks noGrp="1" noChangeArrowheads="1"/>
          </p:cNvSpPr>
          <p:nvPr>
            <p:ph type="sldNum" sz="quarter" idx="12"/>
          </p:nvPr>
        </p:nvSpPr>
        <p:spPr>
          <a:ln/>
        </p:spPr>
        <p:txBody>
          <a:bodyPr/>
          <a:lstStyle>
            <a:lvl1pPr>
              <a:defRPr/>
            </a:lvl1pPr>
          </a:lstStyle>
          <a:p>
            <a:pPr>
              <a:defRPr/>
            </a:pPr>
            <a:fld id="{0CF4714D-3BA3-4B65-B415-0E0E2AE113B0}" type="slidenum">
              <a:rPr lang="ru-RU">
                <a:solidFill>
                  <a:srgbClr val="000000"/>
                </a:solidFill>
                <a:latin typeface="Arial" charset="0"/>
                <a:cs typeface="+mn-cs"/>
              </a:rPr>
              <a:pPr>
                <a:defRPr/>
              </a:pPr>
              <a:t>‹#›</a:t>
            </a:fld>
            <a:endParaRPr lang="ru-RU">
              <a:solidFill>
                <a:srgbClr val="000000"/>
              </a:solidFill>
              <a:latin typeface="Arial" charset="0"/>
              <a:cs typeface="+mn-cs"/>
            </a:endParaRPr>
          </a:p>
        </p:txBody>
      </p:sp>
    </p:spTree>
    <p:extLst>
      <p:ext uri="{BB962C8B-B14F-4D97-AF65-F5344CB8AC3E}">
        <p14:creationId xmlns:p14="http://schemas.microsoft.com/office/powerpoint/2010/main" val="1072055600"/>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Rectangle 4"/>
          <p:cNvSpPr>
            <a:spLocks noGrp="1" noChangeArrowheads="1"/>
          </p:cNvSpPr>
          <p:nvPr>
            <p:ph type="dt" sz="half" idx="10"/>
          </p:nvPr>
        </p:nvSpPr>
        <p:spPr>
          <a:ln/>
        </p:spPr>
        <p:txBody>
          <a:bodyPr/>
          <a:lstStyle>
            <a:lvl1pPr>
              <a:defRPr/>
            </a:lvl1pPr>
          </a:lstStyle>
          <a:p>
            <a:pPr>
              <a:defRPr/>
            </a:pPr>
            <a:endParaRPr lang="ru-RU">
              <a:solidFill>
                <a:srgbClr val="000000"/>
              </a:solidFill>
              <a:latin typeface="Arial" charset="0"/>
              <a:cs typeface="+mn-cs"/>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latin typeface="Arial" charset="0"/>
              <a:cs typeface="+mn-cs"/>
            </a:endParaRPr>
          </a:p>
        </p:txBody>
      </p:sp>
      <p:sp>
        <p:nvSpPr>
          <p:cNvPr id="5" name="Rectangle 6"/>
          <p:cNvSpPr>
            <a:spLocks noGrp="1" noChangeArrowheads="1"/>
          </p:cNvSpPr>
          <p:nvPr>
            <p:ph type="sldNum" sz="quarter" idx="12"/>
          </p:nvPr>
        </p:nvSpPr>
        <p:spPr>
          <a:ln/>
        </p:spPr>
        <p:txBody>
          <a:bodyPr/>
          <a:lstStyle>
            <a:lvl1pPr>
              <a:defRPr/>
            </a:lvl1pPr>
          </a:lstStyle>
          <a:p>
            <a:pPr>
              <a:defRPr/>
            </a:pPr>
            <a:fld id="{4B141546-37D5-4C38-AE23-5B6220A869CB}" type="slidenum">
              <a:rPr lang="ru-RU">
                <a:solidFill>
                  <a:srgbClr val="000000"/>
                </a:solidFill>
                <a:latin typeface="Arial" charset="0"/>
                <a:cs typeface="+mn-cs"/>
              </a:rPr>
              <a:pPr>
                <a:defRPr/>
              </a:pPr>
              <a:t>‹#›</a:t>
            </a:fld>
            <a:endParaRPr lang="ru-RU">
              <a:solidFill>
                <a:srgbClr val="000000"/>
              </a:solidFill>
              <a:latin typeface="Arial" charset="0"/>
              <a:cs typeface="+mn-cs"/>
            </a:endParaRPr>
          </a:p>
        </p:txBody>
      </p:sp>
    </p:spTree>
    <p:extLst>
      <p:ext uri="{BB962C8B-B14F-4D97-AF65-F5344CB8AC3E}">
        <p14:creationId xmlns:p14="http://schemas.microsoft.com/office/powerpoint/2010/main" val="2594316922"/>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solidFill>
                <a:srgbClr val="000000"/>
              </a:solidFill>
              <a:latin typeface="Arial" charset="0"/>
              <a:cs typeface="+mn-cs"/>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latin typeface="Arial" charset="0"/>
              <a:cs typeface="+mn-cs"/>
            </a:endParaRPr>
          </a:p>
        </p:txBody>
      </p:sp>
      <p:sp>
        <p:nvSpPr>
          <p:cNvPr id="4" name="Rectangle 6"/>
          <p:cNvSpPr>
            <a:spLocks noGrp="1" noChangeArrowheads="1"/>
          </p:cNvSpPr>
          <p:nvPr>
            <p:ph type="sldNum" sz="quarter" idx="12"/>
          </p:nvPr>
        </p:nvSpPr>
        <p:spPr>
          <a:ln/>
        </p:spPr>
        <p:txBody>
          <a:bodyPr/>
          <a:lstStyle>
            <a:lvl1pPr>
              <a:defRPr/>
            </a:lvl1pPr>
          </a:lstStyle>
          <a:p>
            <a:pPr>
              <a:defRPr/>
            </a:pPr>
            <a:fld id="{F6D6CA6E-EBA9-482E-B7D1-8DB0C23DC548}" type="slidenum">
              <a:rPr lang="ru-RU">
                <a:solidFill>
                  <a:srgbClr val="000000"/>
                </a:solidFill>
                <a:latin typeface="Arial" charset="0"/>
                <a:cs typeface="+mn-cs"/>
              </a:rPr>
              <a:pPr>
                <a:defRPr/>
              </a:pPr>
              <a:t>‹#›</a:t>
            </a:fld>
            <a:endParaRPr lang="ru-RU">
              <a:solidFill>
                <a:srgbClr val="000000"/>
              </a:solidFill>
              <a:latin typeface="Arial" charset="0"/>
              <a:cs typeface="+mn-cs"/>
            </a:endParaRPr>
          </a:p>
        </p:txBody>
      </p:sp>
    </p:spTree>
    <p:extLst>
      <p:ext uri="{BB962C8B-B14F-4D97-AF65-F5344CB8AC3E}">
        <p14:creationId xmlns:p14="http://schemas.microsoft.com/office/powerpoint/2010/main" val="1636659546"/>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latin typeface="Arial" charset="0"/>
              <a:cs typeface="+mn-cs"/>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latin typeface="Arial" charset="0"/>
              <a:cs typeface="+mn-cs"/>
            </a:endParaRPr>
          </a:p>
        </p:txBody>
      </p:sp>
      <p:sp>
        <p:nvSpPr>
          <p:cNvPr id="7" name="Rectangle 6"/>
          <p:cNvSpPr>
            <a:spLocks noGrp="1" noChangeArrowheads="1"/>
          </p:cNvSpPr>
          <p:nvPr>
            <p:ph type="sldNum" sz="quarter" idx="12"/>
          </p:nvPr>
        </p:nvSpPr>
        <p:spPr>
          <a:ln/>
        </p:spPr>
        <p:txBody>
          <a:bodyPr/>
          <a:lstStyle>
            <a:lvl1pPr>
              <a:defRPr/>
            </a:lvl1pPr>
          </a:lstStyle>
          <a:p>
            <a:pPr>
              <a:defRPr/>
            </a:pPr>
            <a:fld id="{BFA0EE6C-9934-4335-B51D-CB342FFBA54B}" type="slidenum">
              <a:rPr lang="ru-RU">
                <a:solidFill>
                  <a:srgbClr val="000000"/>
                </a:solidFill>
                <a:latin typeface="Arial" charset="0"/>
                <a:cs typeface="+mn-cs"/>
              </a:rPr>
              <a:pPr>
                <a:defRPr/>
              </a:pPr>
              <a:t>‹#›</a:t>
            </a:fld>
            <a:endParaRPr lang="ru-RU">
              <a:solidFill>
                <a:srgbClr val="000000"/>
              </a:solidFill>
              <a:latin typeface="Arial" charset="0"/>
              <a:cs typeface="+mn-cs"/>
            </a:endParaRPr>
          </a:p>
        </p:txBody>
      </p:sp>
    </p:spTree>
    <p:extLst>
      <p:ext uri="{BB962C8B-B14F-4D97-AF65-F5344CB8AC3E}">
        <p14:creationId xmlns:p14="http://schemas.microsoft.com/office/powerpoint/2010/main" val="1523227767"/>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latin typeface="Arial" charset="0"/>
              <a:cs typeface="+mn-cs"/>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latin typeface="Arial" charset="0"/>
              <a:cs typeface="+mn-cs"/>
            </a:endParaRPr>
          </a:p>
        </p:txBody>
      </p:sp>
      <p:sp>
        <p:nvSpPr>
          <p:cNvPr id="7" name="Rectangle 6"/>
          <p:cNvSpPr>
            <a:spLocks noGrp="1" noChangeArrowheads="1"/>
          </p:cNvSpPr>
          <p:nvPr>
            <p:ph type="sldNum" sz="quarter" idx="12"/>
          </p:nvPr>
        </p:nvSpPr>
        <p:spPr>
          <a:ln/>
        </p:spPr>
        <p:txBody>
          <a:bodyPr/>
          <a:lstStyle>
            <a:lvl1pPr>
              <a:defRPr/>
            </a:lvl1pPr>
          </a:lstStyle>
          <a:p>
            <a:pPr>
              <a:defRPr/>
            </a:pPr>
            <a:fld id="{CF404ECF-584F-43A8-9613-D12E323A4C10}" type="slidenum">
              <a:rPr lang="ru-RU">
                <a:solidFill>
                  <a:srgbClr val="000000"/>
                </a:solidFill>
                <a:latin typeface="Arial" charset="0"/>
                <a:cs typeface="+mn-cs"/>
              </a:rPr>
              <a:pPr>
                <a:defRPr/>
              </a:pPr>
              <a:t>‹#›</a:t>
            </a:fld>
            <a:endParaRPr lang="ru-RU">
              <a:solidFill>
                <a:srgbClr val="000000"/>
              </a:solidFill>
              <a:latin typeface="Arial" charset="0"/>
              <a:cs typeface="+mn-cs"/>
            </a:endParaRPr>
          </a:p>
        </p:txBody>
      </p:sp>
    </p:spTree>
    <p:extLst>
      <p:ext uri="{BB962C8B-B14F-4D97-AF65-F5344CB8AC3E}">
        <p14:creationId xmlns:p14="http://schemas.microsoft.com/office/powerpoint/2010/main" val="3909593097"/>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latin typeface="Arial" charset="0"/>
              <a:cs typeface="+mn-cs"/>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latin typeface="Arial" charset="0"/>
              <a:cs typeface="+mn-cs"/>
            </a:endParaRPr>
          </a:p>
        </p:txBody>
      </p:sp>
      <p:sp>
        <p:nvSpPr>
          <p:cNvPr id="6" name="Rectangle 6"/>
          <p:cNvSpPr>
            <a:spLocks noGrp="1" noChangeArrowheads="1"/>
          </p:cNvSpPr>
          <p:nvPr>
            <p:ph type="sldNum" sz="quarter" idx="12"/>
          </p:nvPr>
        </p:nvSpPr>
        <p:spPr>
          <a:ln/>
        </p:spPr>
        <p:txBody>
          <a:bodyPr/>
          <a:lstStyle>
            <a:lvl1pPr>
              <a:defRPr/>
            </a:lvl1pPr>
          </a:lstStyle>
          <a:p>
            <a:pPr>
              <a:defRPr/>
            </a:pPr>
            <a:fld id="{EBAE9882-CE36-4492-8251-D08FFE16DB71}" type="slidenum">
              <a:rPr lang="ru-RU">
                <a:solidFill>
                  <a:srgbClr val="000000"/>
                </a:solidFill>
                <a:latin typeface="Arial" charset="0"/>
                <a:cs typeface="+mn-cs"/>
              </a:rPr>
              <a:pPr>
                <a:defRPr/>
              </a:pPr>
              <a:t>‹#›</a:t>
            </a:fld>
            <a:endParaRPr lang="ru-RU">
              <a:solidFill>
                <a:srgbClr val="000000"/>
              </a:solidFill>
              <a:latin typeface="Arial" charset="0"/>
              <a:cs typeface="+mn-cs"/>
            </a:endParaRPr>
          </a:p>
        </p:txBody>
      </p:sp>
    </p:spTree>
    <p:extLst>
      <p:ext uri="{BB962C8B-B14F-4D97-AF65-F5344CB8AC3E}">
        <p14:creationId xmlns:p14="http://schemas.microsoft.com/office/powerpoint/2010/main" val="1482253322"/>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991350" y="274638"/>
            <a:ext cx="169545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1905000" y="274638"/>
            <a:ext cx="493395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latin typeface="Arial" charset="0"/>
              <a:cs typeface="+mn-cs"/>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latin typeface="Arial" charset="0"/>
              <a:cs typeface="+mn-cs"/>
            </a:endParaRPr>
          </a:p>
        </p:txBody>
      </p:sp>
      <p:sp>
        <p:nvSpPr>
          <p:cNvPr id="6" name="Rectangle 6"/>
          <p:cNvSpPr>
            <a:spLocks noGrp="1" noChangeArrowheads="1"/>
          </p:cNvSpPr>
          <p:nvPr>
            <p:ph type="sldNum" sz="quarter" idx="12"/>
          </p:nvPr>
        </p:nvSpPr>
        <p:spPr>
          <a:ln/>
        </p:spPr>
        <p:txBody>
          <a:bodyPr/>
          <a:lstStyle>
            <a:lvl1pPr>
              <a:defRPr/>
            </a:lvl1pPr>
          </a:lstStyle>
          <a:p>
            <a:pPr>
              <a:defRPr/>
            </a:pPr>
            <a:fld id="{0387D3BE-5D82-473B-BAFE-C135189D6FD5}" type="slidenum">
              <a:rPr lang="ru-RU">
                <a:solidFill>
                  <a:srgbClr val="000000"/>
                </a:solidFill>
                <a:latin typeface="Arial" charset="0"/>
                <a:cs typeface="+mn-cs"/>
              </a:rPr>
              <a:pPr>
                <a:defRPr/>
              </a:pPr>
              <a:t>‹#›</a:t>
            </a:fld>
            <a:endParaRPr lang="ru-RU">
              <a:solidFill>
                <a:srgbClr val="000000"/>
              </a:solidFill>
              <a:latin typeface="Arial" charset="0"/>
              <a:cs typeface="+mn-cs"/>
            </a:endParaRPr>
          </a:p>
        </p:txBody>
      </p:sp>
    </p:spTree>
    <p:extLst>
      <p:ext uri="{BB962C8B-B14F-4D97-AF65-F5344CB8AC3E}">
        <p14:creationId xmlns:p14="http://schemas.microsoft.com/office/powerpoint/2010/main" val="655141822"/>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1ADB398A-3912-452A-A356-E725FF57E155}" type="datetimeFigureOut">
              <a:rPr lang="ru-RU">
                <a:solidFill>
                  <a:prstClr val="black">
                    <a:tint val="75000"/>
                  </a:prstClr>
                </a:solidFill>
              </a:rPr>
              <a:pPr/>
              <a:t>07.04.2025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3847AE7D-FEF9-4937-AF6D-0814C1E9013B}" type="slidenum">
              <a:rPr lang="ru-RU">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648585947"/>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1ADB398A-3912-452A-A356-E725FF57E155}" type="datetimeFigureOut">
              <a:rPr lang="ru-RU">
                <a:solidFill>
                  <a:prstClr val="black">
                    <a:tint val="75000"/>
                  </a:prstClr>
                </a:solidFill>
              </a:rPr>
              <a:pPr/>
              <a:t>07.04.2025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3847AE7D-FEF9-4937-AF6D-0814C1E9013B}" type="slidenum">
              <a:rPr lang="ru-RU">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183740178"/>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1ADB398A-3912-452A-A356-E725FF57E155}" type="datetimeFigureOut">
              <a:rPr lang="ru-RU">
                <a:solidFill>
                  <a:prstClr val="black">
                    <a:tint val="75000"/>
                  </a:prstClr>
                </a:solidFill>
              </a:rPr>
              <a:pPr/>
              <a:t>07.04.2025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3847AE7D-FEF9-4937-AF6D-0814C1E9013B}" type="slidenum">
              <a:rPr lang="ru-RU">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606858954"/>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1ADB398A-3912-452A-A356-E725FF57E155}" type="datetimeFigureOut">
              <a:rPr lang="ru-RU">
                <a:solidFill>
                  <a:prstClr val="black">
                    <a:tint val="75000"/>
                  </a:prstClr>
                </a:solidFill>
              </a:rPr>
              <a:pPr/>
              <a:t>07.04.2025</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3847AE7D-FEF9-4937-AF6D-0814C1E9013B}" type="slidenum">
              <a:rPr lang="ru-RU">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699615740"/>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1ADB398A-3912-452A-A356-E725FF57E155}" type="datetimeFigureOut">
              <a:rPr lang="ru-RU">
                <a:solidFill>
                  <a:prstClr val="black">
                    <a:tint val="75000"/>
                  </a:prstClr>
                </a:solidFill>
              </a:rPr>
              <a:pPr/>
              <a:t>07.04.2025</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3847AE7D-FEF9-4937-AF6D-0814C1E9013B}" type="slidenum">
              <a:rPr lang="ru-RU">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381422032"/>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1ADB398A-3912-452A-A356-E725FF57E155}" type="datetimeFigureOut">
              <a:rPr lang="ru-RU">
                <a:solidFill>
                  <a:prstClr val="black">
                    <a:tint val="75000"/>
                  </a:prstClr>
                </a:solidFill>
              </a:rPr>
              <a:pPr/>
              <a:t>07.04.2025</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3847AE7D-FEF9-4937-AF6D-0814C1E9013B}" type="slidenum">
              <a:rPr lang="ru-RU">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660638308"/>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ADB398A-3912-452A-A356-E725FF57E155}" type="datetimeFigureOut">
              <a:rPr lang="ru-RU">
                <a:solidFill>
                  <a:prstClr val="black">
                    <a:tint val="75000"/>
                  </a:prstClr>
                </a:solidFill>
              </a:rPr>
              <a:pPr/>
              <a:t>07.04.2025</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3847AE7D-FEF9-4937-AF6D-0814C1E9013B}" type="slidenum">
              <a:rPr lang="ru-RU">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744079542"/>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1ADB398A-3912-452A-A356-E725FF57E155}" type="datetimeFigureOut">
              <a:rPr lang="ru-RU">
                <a:solidFill>
                  <a:prstClr val="black">
                    <a:tint val="75000"/>
                  </a:prstClr>
                </a:solidFill>
              </a:rPr>
              <a:pPr/>
              <a:t>07.04.2025</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3847AE7D-FEF9-4937-AF6D-0814C1E9013B}" type="slidenum">
              <a:rPr lang="ru-RU">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537346839"/>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1ADB398A-3912-452A-A356-E725FF57E155}" type="datetimeFigureOut">
              <a:rPr lang="ru-RU">
                <a:solidFill>
                  <a:prstClr val="black">
                    <a:tint val="75000"/>
                  </a:prstClr>
                </a:solidFill>
              </a:rPr>
              <a:pPr/>
              <a:t>07.04.2025</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3847AE7D-FEF9-4937-AF6D-0814C1E9013B}" type="slidenum">
              <a:rPr lang="ru-RU">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958562364"/>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1ADB398A-3912-452A-A356-E725FF57E155}" type="datetimeFigureOut">
              <a:rPr lang="ru-RU">
                <a:solidFill>
                  <a:prstClr val="black">
                    <a:tint val="75000"/>
                  </a:prstClr>
                </a:solidFill>
              </a:rPr>
              <a:pPr/>
              <a:t>07.04.2025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3847AE7D-FEF9-4937-AF6D-0814C1E9013B}" type="slidenum">
              <a:rPr lang="ru-RU">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688141081"/>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1ADB398A-3912-452A-A356-E725FF57E155}" type="datetimeFigureOut">
              <a:rPr lang="ru-RU">
                <a:solidFill>
                  <a:prstClr val="black">
                    <a:tint val="75000"/>
                  </a:prstClr>
                </a:solidFill>
              </a:rPr>
              <a:pPr/>
              <a:t>07.04.2025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3847AE7D-FEF9-4937-AF6D-0814C1E9013B}" type="slidenum">
              <a:rPr lang="ru-RU">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106418243"/>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1ADB398A-3912-452A-A356-E725FF57E155}" type="datetimeFigureOut">
              <a:rPr lang="ru-RU">
                <a:solidFill>
                  <a:prstClr val="black">
                    <a:tint val="75000"/>
                  </a:prstClr>
                </a:solidFill>
              </a:rPr>
              <a:pPr/>
              <a:t>07.04.2025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3847AE7D-FEF9-4937-AF6D-0814C1E9013B}" type="slidenum">
              <a:rPr lang="ru-RU">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817475987"/>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1ADB398A-3912-452A-A356-E725FF57E155}" type="datetimeFigureOut">
              <a:rPr lang="ru-RU">
                <a:solidFill>
                  <a:prstClr val="black">
                    <a:tint val="75000"/>
                  </a:prstClr>
                </a:solidFill>
              </a:rPr>
              <a:pPr/>
              <a:t>07.04.2025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3847AE7D-FEF9-4937-AF6D-0814C1E9013B}" type="slidenum">
              <a:rPr lang="ru-RU">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154870098"/>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1ADB398A-3912-452A-A356-E725FF57E155}" type="datetimeFigureOut">
              <a:rPr lang="ru-RU">
                <a:solidFill>
                  <a:prstClr val="black">
                    <a:tint val="75000"/>
                  </a:prstClr>
                </a:solidFill>
              </a:rPr>
              <a:pPr/>
              <a:t>07.04.2025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3847AE7D-FEF9-4937-AF6D-0814C1E9013B}" type="slidenum">
              <a:rPr lang="ru-RU">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452663094"/>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1ADB398A-3912-452A-A356-E725FF57E155}" type="datetimeFigureOut">
              <a:rPr lang="ru-RU">
                <a:solidFill>
                  <a:prstClr val="black">
                    <a:tint val="75000"/>
                  </a:prstClr>
                </a:solidFill>
              </a:rPr>
              <a:pPr/>
              <a:t>07.04.2025</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3847AE7D-FEF9-4937-AF6D-0814C1E9013B}" type="slidenum">
              <a:rPr lang="ru-RU">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028564349"/>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1ADB398A-3912-452A-A356-E725FF57E155}" type="datetimeFigureOut">
              <a:rPr lang="ru-RU">
                <a:solidFill>
                  <a:prstClr val="black">
                    <a:tint val="75000"/>
                  </a:prstClr>
                </a:solidFill>
              </a:rPr>
              <a:pPr/>
              <a:t>07.04.2025</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3847AE7D-FEF9-4937-AF6D-0814C1E9013B}" type="slidenum">
              <a:rPr lang="ru-RU">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192868287"/>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1ADB398A-3912-452A-A356-E725FF57E155}" type="datetimeFigureOut">
              <a:rPr lang="ru-RU">
                <a:solidFill>
                  <a:prstClr val="black">
                    <a:tint val="75000"/>
                  </a:prstClr>
                </a:solidFill>
              </a:rPr>
              <a:pPr/>
              <a:t>07.04.2025</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3847AE7D-FEF9-4937-AF6D-0814C1E9013B}" type="slidenum">
              <a:rPr lang="ru-RU">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209595682"/>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ADB398A-3912-452A-A356-E725FF57E155}" type="datetimeFigureOut">
              <a:rPr lang="ru-RU">
                <a:solidFill>
                  <a:prstClr val="black">
                    <a:tint val="75000"/>
                  </a:prstClr>
                </a:solidFill>
              </a:rPr>
              <a:pPr/>
              <a:t>07.04.2025</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3847AE7D-FEF9-4937-AF6D-0814C1E9013B}" type="slidenum">
              <a:rPr lang="ru-RU">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85197871"/>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1ADB398A-3912-452A-A356-E725FF57E155}" type="datetimeFigureOut">
              <a:rPr lang="ru-RU">
                <a:solidFill>
                  <a:prstClr val="black">
                    <a:tint val="75000"/>
                  </a:prstClr>
                </a:solidFill>
              </a:rPr>
              <a:pPr/>
              <a:t>07.04.2025</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3847AE7D-FEF9-4937-AF6D-0814C1E9013B}" type="slidenum">
              <a:rPr lang="ru-RU">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934202617"/>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1ADB398A-3912-452A-A356-E725FF57E155}" type="datetimeFigureOut">
              <a:rPr lang="ru-RU">
                <a:solidFill>
                  <a:prstClr val="black">
                    <a:tint val="75000"/>
                  </a:prstClr>
                </a:solidFill>
              </a:rPr>
              <a:pPr/>
              <a:t>07.04.2025</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3847AE7D-FEF9-4937-AF6D-0814C1E9013B}" type="slidenum">
              <a:rPr lang="ru-RU">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040234478"/>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1ADB398A-3912-452A-A356-E725FF57E155}" type="datetimeFigureOut">
              <a:rPr lang="ru-RU">
                <a:solidFill>
                  <a:prstClr val="black">
                    <a:tint val="75000"/>
                  </a:prstClr>
                </a:solidFill>
              </a:rPr>
              <a:pPr/>
              <a:t>07.04.2025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3847AE7D-FEF9-4937-AF6D-0814C1E9013B}" type="slidenum">
              <a:rPr lang="ru-RU">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965120731"/>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1ADB398A-3912-452A-A356-E725FF57E155}" type="datetimeFigureOut">
              <a:rPr lang="ru-RU">
                <a:solidFill>
                  <a:prstClr val="black">
                    <a:tint val="75000"/>
                  </a:prstClr>
                </a:solidFill>
              </a:rPr>
              <a:pPr/>
              <a:t>07.04.2025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3847AE7D-FEF9-4937-AF6D-0814C1E9013B}" type="slidenum">
              <a:rPr lang="ru-RU">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531363198"/>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pic>
        <p:nvPicPr>
          <p:cNvPr id="12292" name="Picture 4" descr="&amp;Scy;&amp;tcy;&amp;acy;&amp;rcy;&amp;ycy;&amp;iecy; &amp;bcy;&amp;ucy;&amp;mcy;&amp;acy;&amp;gcy;&amp;icy; &amp;icy;&amp;lcy;&amp;icy; &amp;pcy;&amp;iecy;&amp;rcy;&amp;gcy;&amp;acy;&amp;mcy;&amp;iecy;&amp;ncy;&amp;tcy;&amp;acy; - Stock Illustration Philip Morley #2857300"/>
          <p:cNvPicPr>
            <a:picLocks noChangeAspect="1" noChangeArrowheads="1"/>
          </p:cNvPicPr>
          <p:nvPr userDrawn="1"/>
        </p:nvPicPr>
        <p:blipFill>
          <a:blip r:embed="rId2" cstate="print"/>
          <a:srcRect/>
          <a:stretch>
            <a:fillRect/>
          </a:stretch>
        </p:blipFill>
        <p:spPr bwMode="auto">
          <a:xfrm>
            <a:off x="1" y="0"/>
            <a:ext cx="9144000" cy="6858000"/>
          </a:xfrm>
          <a:prstGeom prst="rect">
            <a:avLst/>
          </a:prstGeom>
          <a:noFill/>
        </p:spPr>
      </p:pic>
      <p:pic>
        <p:nvPicPr>
          <p:cNvPr id="9" name="Picture 4" descr="15 &amp;zcy;&amp;ncy;&amp;acy;&amp;mcy;&amp;iecy;&amp;ncy;&amp;icy;&amp;tcy;&amp;ycy;&amp;khcy; &amp;scy;&amp;ncy;&amp;icy;&amp;mcy;&amp;kcy;&amp;ocy;&amp;vcy; &amp;Vcy;&amp;iecy;&amp;lcy;&amp;icy;&amp;kcy;&amp;ocy;&amp;jcy; &amp;Ocy;&amp;tcy;&amp;iecy;&amp;chcy;&amp;iecy;&amp;scy;&amp;tcy;&amp;vcy;&amp;iecy;&amp;ncy;&amp;ncy;&amp;ocy;&amp;jcy; &amp;Vcy;&amp;ocy;&amp;jcy;&amp;ncy;&amp;ycy;. &amp;Ocy;&amp;bcy;&amp;scy;&amp;ucy;&amp;zhcy;&amp;dcy;&amp;iecy;&amp;ncy;&amp;icy;&amp;iecy; &amp;ncy;&amp;acy; LiveInternet - &amp;Rcy;&amp;ocy;&amp;scy;&amp;scy;&amp;icy;&amp;jcy;&amp;scy;&amp;kcy;&amp;icy;&amp;jcy; &amp;Scy;&amp;iecy;&amp;rcy;&amp;vcy;&amp;icy;&amp;scy; &amp;Ocy;&amp;ncy;&amp;lcy;&amp;acy;&amp;jcy;&amp;ncy;-&amp;Dcy;&amp;ncy;&amp;iecy;&amp;vcy;&amp;ncy;&amp;icy;&amp;kcy;&amp;ocy;&amp;vcy;"/>
          <p:cNvPicPr>
            <a:picLocks noChangeAspect="1" noChangeArrowheads="1"/>
          </p:cNvPicPr>
          <p:nvPr userDrawn="1"/>
        </p:nvPicPr>
        <p:blipFill>
          <a:blip r:embed="rId3" cstate="print">
            <a:duotone>
              <a:prstClr val="black"/>
              <a:schemeClr val="bg2">
                <a:tint val="45000"/>
                <a:satMod val="400000"/>
              </a:schemeClr>
            </a:duotone>
          </a:blip>
          <a:srcRect/>
          <a:stretch>
            <a:fillRect/>
          </a:stretch>
        </p:blipFill>
        <p:spPr bwMode="auto">
          <a:xfrm>
            <a:off x="0" y="0"/>
            <a:ext cx="4598359" cy="3643314"/>
          </a:xfrm>
          <a:prstGeom prst="ellipse">
            <a:avLst/>
          </a:prstGeom>
          <a:noFill/>
          <a:effectLst>
            <a:softEdge rad="635000"/>
          </a:effectLst>
        </p:spPr>
      </p:pic>
      <p:pic>
        <p:nvPicPr>
          <p:cNvPr id="18" name="Picture 8" descr="&amp;Mcy;&amp;icy;&amp;ncy;&amp;icy;&amp;scy;&amp;tcy;&amp;iecy;&amp;rcy;&amp;scy;&amp;tcy;&amp;vcy;&amp;ocy; &amp;ocy;&amp;bcy;&amp;rcy;&amp;acy;&amp;zcy;&amp;ocy;&amp;vcy;&amp;acy;&amp;ncy;&amp;icy;&amp;yacy; &amp;icy; &amp;ncy;&amp;acy;&amp;ucy;&amp;kcy;&amp;icy; &amp;Kcy;&amp;CHcy;&amp;Rcy; - &amp;Gcy;&amp;lcy;&amp;acy;&amp;vcy;&amp;ncy;&amp;acy;&amp;yacy; &amp;scy;&amp;tcy;&amp;rcy;&amp;acy;&amp;ncy;&amp;icy;&amp;tscy;&amp;acy;"/>
          <p:cNvPicPr>
            <a:picLocks noChangeAspect="1" noChangeArrowheads="1"/>
          </p:cNvPicPr>
          <p:nvPr userDrawn="1"/>
        </p:nvPicPr>
        <p:blipFill>
          <a:blip r:embed="rId4" cstate="print">
            <a:clrChange>
              <a:clrFrom>
                <a:srgbClr val="FFFFFF"/>
              </a:clrFrom>
              <a:clrTo>
                <a:srgbClr val="FFFFFF">
                  <a:alpha val="0"/>
                </a:srgbClr>
              </a:clrTo>
            </a:clrChange>
          </a:blip>
          <a:srcRect/>
          <a:stretch>
            <a:fillRect/>
          </a:stretch>
        </p:blipFill>
        <p:spPr bwMode="auto">
          <a:xfrm rot="21270811">
            <a:off x="266207" y="2886567"/>
            <a:ext cx="3657246" cy="1261417"/>
          </a:xfrm>
          <a:prstGeom prst="rect">
            <a:avLst/>
          </a:prstGeom>
          <a:noFill/>
        </p:spPr>
      </p:pic>
      <p:pic>
        <p:nvPicPr>
          <p:cNvPr id="12304" name="Picture 16" descr="Kohtla-Järve Online &amp;Scy; &amp;Pcy;&amp;rcy;&amp;acy;&amp;zcy;&amp;dcy;&amp;ncy;&amp;icy;&amp;kcy;&amp;ocy;&amp;mcy; &amp;Pcy;&amp;ocy;&amp;bcy;&amp;iecy;&amp;dcy;&amp;ycy;!"/>
          <p:cNvPicPr>
            <a:picLocks noChangeAspect="1" noChangeArrowheads="1"/>
          </p:cNvPicPr>
          <p:nvPr userDrawn="1"/>
        </p:nvPicPr>
        <p:blipFill>
          <a:blip r:embed="rId5" cstate="print">
            <a:lum contrast="20000"/>
          </a:blip>
          <a:srcRect/>
          <a:stretch>
            <a:fillRect/>
          </a:stretch>
        </p:blipFill>
        <p:spPr bwMode="auto">
          <a:xfrm>
            <a:off x="5643570" y="4286256"/>
            <a:ext cx="3167068" cy="2178943"/>
          </a:xfrm>
          <a:prstGeom prst="rect">
            <a:avLst/>
          </a:prstGeom>
          <a:noFill/>
        </p:spPr>
      </p:pic>
      <p:pic>
        <p:nvPicPr>
          <p:cNvPr id="14" name="Picture 4" descr="&amp;Scy;&amp;tcy;&amp;acy;&amp;rcy;&amp;ycy;&amp;iecy; &amp;bcy;&amp;ucy;&amp;mcy;&amp;acy;&amp;gcy;&amp;icy; &amp;icy;&amp;lcy;&amp;icy; &amp;pcy;&amp;iecy;&amp;rcy;&amp;gcy;&amp;acy;&amp;mcy;&amp;iecy;&amp;ncy;&amp;tcy;&amp;acy; - Stock Illustration Philip Morley #2857300"/>
          <p:cNvPicPr>
            <a:picLocks noChangeAspect="1" noChangeArrowheads="1"/>
          </p:cNvPicPr>
          <p:nvPr userDrawn="1"/>
        </p:nvPicPr>
        <p:blipFill>
          <a:blip r:embed="rId2" cstate="print"/>
          <a:srcRect/>
          <a:stretch>
            <a:fillRect/>
          </a:stretch>
        </p:blipFill>
        <p:spPr bwMode="auto">
          <a:xfrm>
            <a:off x="0" y="0"/>
            <a:ext cx="9144000" cy="6858000"/>
          </a:xfrm>
          <a:prstGeom prst="frame">
            <a:avLst>
              <a:gd name="adj1" fmla="val 5430"/>
            </a:avLst>
          </a:prstGeom>
          <a:noFill/>
          <a:scene3d>
            <a:camera prst="orthographicFront"/>
            <a:lightRig rig="threePt" dir="t"/>
          </a:scene3d>
          <a:sp3d>
            <a:bevelT w="165100" prst="coolSlant"/>
          </a:sp3d>
        </p:spPr>
      </p:pic>
      <p:pic>
        <p:nvPicPr>
          <p:cNvPr id="20" name="Picture 16" descr="&amp;Gcy;&amp;acy;&amp;lcy;&amp;iecy;&amp;rcy;&amp;iecy;&amp;yacy;: &amp;Kcy;&amp;ocy;&amp;ncy;&amp;kcy;&amp;ucy;&amp;rcy;&amp;scy; &amp;scy;&amp;ocy;&amp;tscy;&amp;icy;&amp;acy;&amp;lcy;&amp;softcy;&amp;ncy;&amp;ocy;&amp;jcy; &amp;rcy;&amp;iecy;&amp;kcy;&amp;lcy;&amp;acy;&amp;mcy;&amp;ycy; &amp;kcy;&amp;ocy; &amp;dcy;&amp;ncy;&amp;yucy; &amp;Pcy;&amp;ocy;&amp;bcy;&amp;iecy;&amp;dcy;&amp;ycy; &amp;zcy;&amp;acy;&amp;scy;&amp;tcy;&amp;acy;&amp;vcy;&amp;icy;&amp;lcy; &amp;vcy;&amp;scy;&amp;pcy;&amp;lcy;&amp;acy;&amp;kcy;&amp;ncy;&amp;ucy;&amp;tcy;&amp;softcy;"/>
          <p:cNvPicPr>
            <a:picLocks noChangeAspect="1" noChangeArrowheads="1"/>
          </p:cNvPicPr>
          <p:nvPr userDrawn="1"/>
        </p:nvPicPr>
        <p:blipFill>
          <a:blip r:embed="rId6" cstate="print">
            <a:clrChange>
              <a:clrFrom>
                <a:srgbClr val="FFFFFF"/>
              </a:clrFrom>
              <a:clrTo>
                <a:srgbClr val="FFFFFF">
                  <a:alpha val="0"/>
                </a:srgbClr>
              </a:clrTo>
            </a:clrChange>
            <a:lum contrast="20000"/>
          </a:blip>
          <a:srcRect l="5263" t="19304" r="3947" b="20028"/>
          <a:stretch>
            <a:fillRect/>
          </a:stretch>
        </p:blipFill>
        <p:spPr bwMode="auto">
          <a:xfrm>
            <a:off x="2643174" y="5500702"/>
            <a:ext cx="3500462" cy="1116089"/>
          </a:xfrm>
          <a:prstGeom prst="rect">
            <a:avLst/>
          </a:prstGeom>
          <a:noFill/>
        </p:spPr>
      </p:pic>
    </p:spTree>
    <p:extLst>
      <p:ext uri="{BB962C8B-B14F-4D97-AF65-F5344CB8AC3E}">
        <p14:creationId xmlns:p14="http://schemas.microsoft.com/office/powerpoint/2010/main" val="430235112"/>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pic>
        <p:nvPicPr>
          <p:cNvPr id="8" name="Picture 16" descr="Kohtla-Järve Online &amp;Scy; &amp;Pcy;&amp;rcy;&amp;acy;&amp;zcy;&amp;dcy;&amp;ncy;&amp;icy;&amp;kcy;&amp;ocy;&amp;mcy; &amp;Pcy;&amp;ocy;&amp;bcy;&amp;iecy;&amp;dcy;&amp;ycy;!"/>
          <p:cNvPicPr>
            <a:picLocks noChangeAspect="1" noChangeArrowheads="1"/>
          </p:cNvPicPr>
          <p:nvPr userDrawn="1"/>
        </p:nvPicPr>
        <p:blipFill>
          <a:blip r:embed="rId2" cstate="print">
            <a:lum contrast="20000"/>
          </a:blip>
          <a:srcRect/>
          <a:stretch>
            <a:fillRect/>
          </a:stretch>
        </p:blipFill>
        <p:spPr bwMode="auto">
          <a:xfrm>
            <a:off x="6162740" y="4643446"/>
            <a:ext cx="2647897" cy="1821753"/>
          </a:xfrm>
          <a:prstGeom prst="rect">
            <a:avLst/>
          </a:prstGeom>
          <a:noFill/>
        </p:spPr>
      </p:pic>
      <p:pic>
        <p:nvPicPr>
          <p:cNvPr id="9" name="Picture 16" descr="&amp;Gcy;&amp;acy;&amp;lcy;&amp;iecy;&amp;rcy;&amp;iecy;&amp;yacy;: &amp;Kcy;&amp;ocy;&amp;ncy;&amp;kcy;&amp;ucy;&amp;rcy;&amp;scy; &amp;scy;&amp;ocy;&amp;tscy;&amp;icy;&amp;acy;&amp;lcy;&amp;softcy;&amp;ncy;&amp;ocy;&amp;jcy; &amp;rcy;&amp;iecy;&amp;kcy;&amp;lcy;&amp;acy;&amp;mcy;&amp;ycy; &amp;kcy;&amp;ocy; &amp;dcy;&amp;ncy;&amp;yucy; &amp;Pcy;&amp;ocy;&amp;bcy;&amp;iecy;&amp;dcy;&amp;ycy; &amp;zcy;&amp;acy;&amp;scy;&amp;tcy;&amp;acy;&amp;vcy;&amp;icy;&amp;lcy; &amp;vcy;&amp;scy;&amp;pcy;&amp;lcy;&amp;acy;&amp;kcy;&amp;ncy;&amp;ucy;&amp;tcy;&amp;softcy;"/>
          <p:cNvPicPr>
            <a:picLocks noChangeAspect="1" noChangeArrowheads="1"/>
          </p:cNvPicPr>
          <p:nvPr userDrawn="1"/>
        </p:nvPicPr>
        <p:blipFill>
          <a:blip r:embed="rId3" cstate="print">
            <a:clrChange>
              <a:clrFrom>
                <a:srgbClr val="FFFFFF"/>
              </a:clrFrom>
              <a:clrTo>
                <a:srgbClr val="FFFFFF">
                  <a:alpha val="0"/>
                </a:srgbClr>
              </a:clrTo>
            </a:clrChange>
            <a:lum contrast="20000"/>
          </a:blip>
          <a:srcRect l="5263" t="19304" r="3947" b="20028"/>
          <a:stretch>
            <a:fillRect/>
          </a:stretch>
        </p:blipFill>
        <p:spPr bwMode="auto">
          <a:xfrm>
            <a:off x="3643306" y="5643578"/>
            <a:ext cx="2928958" cy="933870"/>
          </a:xfrm>
          <a:prstGeom prst="rect">
            <a:avLst/>
          </a:prstGeom>
          <a:noFill/>
        </p:spPr>
      </p:pic>
    </p:spTree>
    <p:extLst>
      <p:ext uri="{BB962C8B-B14F-4D97-AF65-F5344CB8AC3E}">
        <p14:creationId xmlns:p14="http://schemas.microsoft.com/office/powerpoint/2010/main" val="3504219400"/>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Заголовок раздела">
    <p:spTree>
      <p:nvGrpSpPr>
        <p:cNvPr id="1" name=""/>
        <p:cNvGrpSpPr/>
        <p:nvPr/>
      </p:nvGrpSpPr>
      <p:grpSpPr>
        <a:xfrm>
          <a:off x="0" y="0"/>
          <a:ext cx="0" cy="0"/>
          <a:chOff x="0" y="0"/>
          <a:chExt cx="0" cy="0"/>
        </a:xfrm>
      </p:grpSpPr>
      <p:pic>
        <p:nvPicPr>
          <p:cNvPr id="8" name="Picture 8" descr="&amp;Mcy;&amp;icy;&amp;ncy;&amp;icy;&amp;scy;&amp;tcy;&amp;iecy;&amp;rcy;&amp;scy;&amp;tcy;&amp;vcy;&amp;ocy; &amp;ocy;&amp;bcy;&amp;rcy;&amp;acy;&amp;zcy;&amp;ocy;&amp;vcy;&amp;acy;&amp;ncy;&amp;icy;&amp;yacy; &amp;icy; &amp;ncy;&amp;acy;&amp;ucy;&amp;kcy;&amp;icy; &amp;Kcy;&amp;CHcy;&amp;Rcy; - &amp;Gcy;&amp;lcy;&amp;acy;&amp;vcy;&amp;ncy;&amp;acy;&amp;yacy; &amp;scy;&amp;tcy;&amp;rcy;&amp;acy;&amp;ncy;&amp;icy;&amp;tscy;&amp;acy;"/>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flipH="1">
            <a:off x="6429388" y="5786454"/>
            <a:ext cx="2369398" cy="817226"/>
          </a:xfrm>
          <a:prstGeom prst="rect">
            <a:avLst/>
          </a:prstGeom>
          <a:noFill/>
        </p:spPr>
      </p:pic>
      <p:pic>
        <p:nvPicPr>
          <p:cNvPr id="7" name="Picture 8" descr="&amp;Mcy;&amp;icy;&amp;ncy;&amp;icy;&amp;scy;&amp;tcy;&amp;iecy;&amp;rcy;&amp;scy;&amp;tcy;&amp;vcy;&amp;ocy; &amp;ocy;&amp;bcy;&amp;rcy;&amp;acy;&amp;zcy;&amp;ocy;&amp;vcy;&amp;acy;&amp;ncy;&amp;icy;&amp;yacy; &amp;icy; &amp;ncy;&amp;acy;&amp;ucy;&amp;kcy;&amp;icy; &amp;Kcy;&amp;CHcy;&amp;Rcy; - &amp;Gcy;&amp;lcy;&amp;acy;&amp;vcy;&amp;ncy;&amp;acy;&amp;yacy; &amp;scy;&amp;tcy;&amp;rcy;&amp;acy;&amp;ncy;&amp;icy;&amp;tscy;&amp;acy;"/>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357158" y="5786454"/>
            <a:ext cx="2369398" cy="817226"/>
          </a:xfrm>
          <a:prstGeom prst="rect">
            <a:avLst/>
          </a:prstGeom>
          <a:noFill/>
        </p:spPr>
      </p:pic>
      <p:pic>
        <p:nvPicPr>
          <p:cNvPr id="9218" name="Picture 2" descr="&amp;Mcy;&amp;iecy;&amp;zhcy;&amp;pcy;&amp;ocy;&amp;scy;&amp;iecy;&amp;lcy;&amp;iecy;&amp;ncy;&amp;chcy;&amp;iecy;&amp;scy;&amp;kcy;&amp;acy;&amp;yacy; &amp;bcy;&amp;icy;&amp;bcy;&amp;lcy;&amp;icy;&amp;ocy;&amp;tcy;&amp;iecy;&amp;kcy;&amp;acy; &amp;icy;&amp;mcy;.&amp;Mcy;.&amp;YAcy;.&amp;Dcy;&amp;icy;&amp;iecy;&amp;vcy;&amp;acy; - &amp;Gcy;&amp;lcy;&amp;acy;&amp;vcy;&amp;ncy;&amp;acy;&amp;yacy; &amp;scy;&amp;tcy;&amp;rcy;&amp;acy;&amp;ncy;&amp;icy;&amp;tscy;&amp;acy;"/>
          <p:cNvPicPr>
            <a:picLocks noChangeAspect="1" noChangeArrowheads="1"/>
          </p:cNvPicPr>
          <p:nvPr userDrawn="1"/>
        </p:nvPicPr>
        <p:blipFill>
          <a:blip r:embed="rId3" cstate="print"/>
          <a:srcRect/>
          <a:stretch>
            <a:fillRect/>
          </a:stretch>
        </p:blipFill>
        <p:spPr bwMode="auto">
          <a:xfrm>
            <a:off x="2428860" y="4500570"/>
            <a:ext cx="4419322" cy="2067409"/>
          </a:xfrm>
          <a:prstGeom prst="rect">
            <a:avLst/>
          </a:prstGeom>
          <a:noFill/>
        </p:spPr>
      </p:pic>
    </p:spTree>
    <p:extLst>
      <p:ext uri="{BB962C8B-B14F-4D97-AF65-F5344CB8AC3E}">
        <p14:creationId xmlns:p14="http://schemas.microsoft.com/office/powerpoint/2010/main" val="1443741488"/>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a:xfrm>
            <a:off x="457200" y="6356350"/>
            <a:ext cx="2133600" cy="365125"/>
          </a:xfrm>
          <a:prstGeom prst="rect">
            <a:avLst/>
          </a:prstGeom>
        </p:spPr>
        <p:txBody>
          <a:bodyPr/>
          <a:lstStyle/>
          <a:p>
            <a:fld id="{D9F70815-5E76-4A3E-A66D-AB77B150E8D2}" type="datetimeFigureOut">
              <a:rPr lang="ru-RU">
                <a:solidFill>
                  <a:prstClr val="black"/>
                </a:solidFill>
                <a:cs typeface="Times New Roman" pitchFamily="18" charset="0"/>
              </a:rPr>
              <a:pPr/>
              <a:t>07.04.2025</a:t>
            </a:fld>
            <a:endParaRPr lang="ru-RU">
              <a:solidFill>
                <a:prstClr val="black"/>
              </a:solidFill>
              <a:cs typeface="Times New Roman" pitchFamily="18" charset="0"/>
            </a:endParaRPr>
          </a:p>
        </p:txBody>
      </p:sp>
      <p:sp>
        <p:nvSpPr>
          <p:cNvPr id="6" name="Нижний колонтитул 5"/>
          <p:cNvSpPr>
            <a:spLocks noGrp="1"/>
          </p:cNvSpPr>
          <p:nvPr>
            <p:ph type="ftr" sz="quarter" idx="11"/>
          </p:nvPr>
        </p:nvSpPr>
        <p:spPr>
          <a:xfrm>
            <a:off x="3124200" y="6356350"/>
            <a:ext cx="2895600" cy="365125"/>
          </a:xfrm>
          <a:prstGeom prst="rect">
            <a:avLst/>
          </a:prstGeom>
        </p:spPr>
        <p:txBody>
          <a:bodyPr/>
          <a:lstStyle/>
          <a:p>
            <a:endParaRPr lang="ru-RU">
              <a:solidFill>
                <a:prstClr val="black"/>
              </a:solidFill>
              <a:cs typeface="Times New Roman" pitchFamily="18" charset="0"/>
            </a:endParaRPr>
          </a:p>
        </p:txBody>
      </p:sp>
      <p:sp>
        <p:nvSpPr>
          <p:cNvPr id="7" name="Номер слайда 6"/>
          <p:cNvSpPr>
            <a:spLocks noGrp="1"/>
          </p:cNvSpPr>
          <p:nvPr>
            <p:ph type="sldNum" sz="quarter" idx="12"/>
          </p:nvPr>
        </p:nvSpPr>
        <p:spPr>
          <a:xfrm>
            <a:off x="6553200" y="6356350"/>
            <a:ext cx="2133600" cy="365125"/>
          </a:xfrm>
          <a:prstGeom prst="rect">
            <a:avLst/>
          </a:prstGeom>
        </p:spPr>
        <p:txBody>
          <a:bodyPr/>
          <a:lstStyle/>
          <a:p>
            <a:fld id="{01DBF939-F0EC-4A55-A7BA-73C67C3F568E}" type="slidenum">
              <a:rPr lang="ru-RU">
                <a:solidFill>
                  <a:prstClr val="black"/>
                </a:solidFill>
                <a:cs typeface="Times New Roman" pitchFamily="18" charset="0"/>
              </a:rPr>
              <a:pPr/>
              <a:t>‹#›</a:t>
            </a:fld>
            <a:endParaRPr lang="ru-RU">
              <a:solidFill>
                <a:prstClr val="black"/>
              </a:solidFill>
              <a:cs typeface="Times New Roman" pitchFamily="18" charset="0"/>
            </a:endParaRPr>
          </a:p>
        </p:txBody>
      </p:sp>
    </p:spTree>
    <p:extLst>
      <p:ext uri="{BB962C8B-B14F-4D97-AF65-F5344CB8AC3E}">
        <p14:creationId xmlns:p14="http://schemas.microsoft.com/office/powerpoint/2010/main" val="1127883586"/>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a:xfrm>
            <a:off x="457200" y="6356350"/>
            <a:ext cx="2133600" cy="365125"/>
          </a:xfrm>
          <a:prstGeom prst="rect">
            <a:avLst/>
          </a:prstGeom>
        </p:spPr>
        <p:txBody>
          <a:bodyPr/>
          <a:lstStyle/>
          <a:p>
            <a:fld id="{D9F70815-5E76-4A3E-A66D-AB77B150E8D2}" type="datetimeFigureOut">
              <a:rPr lang="ru-RU">
                <a:solidFill>
                  <a:prstClr val="black"/>
                </a:solidFill>
                <a:cs typeface="Times New Roman" pitchFamily="18" charset="0"/>
              </a:rPr>
              <a:pPr/>
              <a:t>07.04.2025</a:t>
            </a:fld>
            <a:endParaRPr lang="ru-RU">
              <a:solidFill>
                <a:prstClr val="black"/>
              </a:solidFill>
              <a:cs typeface="Times New Roman" pitchFamily="18" charset="0"/>
            </a:endParaRPr>
          </a:p>
        </p:txBody>
      </p:sp>
      <p:sp>
        <p:nvSpPr>
          <p:cNvPr id="8" name="Нижний колонтитул 7"/>
          <p:cNvSpPr>
            <a:spLocks noGrp="1"/>
          </p:cNvSpPr>
          <p:nvPr>
            <p:ph type="ftr" sz="quarter" idx="11"/>
          </p:nvPr>
        </p:nvSpPr>
        <p:spPr>
          <a:xfrm>
            <a:off x="3124200" y="6356350"/>
            <a:ext cx="2895600" cy="365125"/>
          </a:xfrm>
          <a:prstGeom prst="rect">
            <a:avLst/>
          </a:prstGeom>
        </p:spPr>
        <p:txBody>
          <a:bodyPr/>
          <a:lstStyle/>
          <a:p>
            <a:endParaRPr lang="ru-RU">
              <a:solidFill>
                <a:prstClr val="black"/>
              </a:solidFill>
              <a:cs typeface="Times New Roman" pitchFamily="18" charset="0"/>
            </a:endParaRPr>
          </a:p>
        </p:txBody>
      </p:sp>
      <p:sp>
        <p:nvSpPr>
          <p:cNvPr id="9" name="Номер слайда 8"/>
          <p:cNvSpPr>
            <a:spLocks noGrp="1"/>
          </p:cNvSpPr>
          <p:nvPr>
            <p:ph type="sldNum" sz="quarter" idx="12"/>
          </p:nvPr>
        </p:nvSpPr>
        <p:spPr>
          <a:xfrm>
            <a:off x="6553200" y="6356350"/>
            <a:ext cx="2133600" cy="365125"/>
          </a:xfrm>
          <a:prstGeom prst="rect">
            <a:avLst/>
          </a:prstGeom>
        </p:spPr>
        <p:txBody>
          <a:bodyPr/>
          <a:lstStyle/>
          <a:p>
            <a:fld id="{01DBF939-F0EC-4A55-A7BA-73C67C3F568E}" type="slidenum">
              <a:rPr lang="ru-RU">
                <a:solidFill>
                  <a:prstClr val="black"/>
                </a:solidFill>
                <a:cs typeface="Times New Roman" pitchFamily="18" charset="0"/>
              </a:rPr>
              <a:pPr/>
              <a:t>‹#›</a:t>
            </a:fld>
            <a:endParaRPr lang="ru-RU">
              <a:solidFill>
                <a:prstClr val="black"/>
              </a:solidFill>
              <a:cs typeface="Times New Roman" pitchFamily="18" charset="0"/>
            </a:endParaRPr>
          </a:p>
        </p:txBody>
      </p:sp>
    </p:spTree>
    <p:extLst>
      <p:ext uri="{BB962C8B-B14F-4D97-AF65-F5344CB8AC3E}">
        <p14:creationId xmlns:p14="http://schemas.microsoft.com/office/powerpoint/2010/main" val="3836387331"/>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a:t>Образец заголовка</a:t>
            </a:r>
          </a:p>
        </p:txBody>
      </p:sp>
      <p:sp>
        <p:nvSpPr>
          <p:cNvPr id="3" name="Дата 2"/>
          <p:cNvSpPr>
            <a:spLocks noGrp="1"/>
          </p:cNvSpPr>
          <p:nvPr>
            <p:ph type="dt" sz="half" idx="10"/>
          </p:nvPr>
        </p:nvSpPr>
        <p:spPr>
          <a:xfrm>
            <a:off x="457200" y="6356350"/>
            <a:ext cx="2133600" cy="365125"/>
          </a:xfrm>
          <a:prstGeom prst="rect">
            <a:avLst/>
          </a:prstGeom>
        </p:spPr>
        <p:txBody>
          <a:bodyPr/>
          <a:lstStyle/>
          <a:p>
            <a:fld id="{D9F70815-5E76-4A3E-A66D-AB77B150E8D2}" type="datetimeFigureOut">
              <a:rPr lang="ru-RU">
                <a:solidFill>
                  <a:prstClr val="black"/>
                </a:solidFill>
                <a:cs typeface="Times New Roman" pitchFamily="18" charset="0"/>
              </a:rPr>
              <a:pPr/>
              <a:t>07.04.2025</a:t>
            </a:fld>
            <a:endParaRPr lang="ru-RU">
              <a:solidFill>
                <a:prstClr val="black"/>
              </a:solidFill>
              <a:cs typeface="Times New Roman" pitchFamily="18" charset="0"/>
            </a:endParaRPr>
          </a:p>
        </p:txBody>
      </p:sp>
      <p:sp>
        <p:nvSpPr>
          <p:cNvPr id="4" name="Нижний колонтитул 3"/>
          <p:cNvSpPr>
            <a:spLocks noGrp="1"/>
          </p:cNvSpPr>
          <p:nvPr>
            <p:ph type="ftr" sz="quarter" idx="11"/>
          </p:nvPr>
        </p:nvSpPr>
        <p:spPr>
          <a:xfrm>
            <a:off x="3124200" y="6356350"/>
            <a:ext cx="2895600" cy="365125"/>
          </a:xfrm>
          <a:prstGeom prst="rect">
            <a:avLst/>
          </a:prstGeom>
        </p:spPr>
        <p:txBody>
          <a:bodyPr/>
          <a:lstStyle/>
          <a:p>
            <a:endParaRPr lang="ru-RU">
              <a:solidFill>
                <a:prstClr val="black"/>
              </a:solidFill>
              <a:cs typeface="Times New Roman" pitchFamily="18" charset="0"/>
            </a:endParaRPr>
          </a:p>
        </p:txBody>
      </p:sp>
      <p:sp>
        <p:nvSpPr>
          <p:cNvPr id="5" name="Номер слайда 4"/>
          <p:cNvSpPr>
            <a:spLocks noGrp="1"/>
          </p:cNvSpPr>
          <p:nvPr>
            <p:ph type="sldNum" sz="quarter" idx="12"/>
          </p:nvPr>
        </p:nvSpPr>
        <p:spPr>
          <a:xfrm>
            <a:off x="6553200" y="6356350"/>
            <a:ext cx="2133600" cy="365125"/>
          </a:xfrm>
          <a:prstGeom prst="rect">
            <a:avLst/>
          </a:prstGeom>
        </p:spPr>
        <p:txBody>
          <a:bodyPr/>
          <a:lstStyle/>
          <a:p>
            <a:fld id="{01DBF939-F0EC-4A55-A7BA-73C67C3F568E}" type="slidenum">
              <a:rPr lang="ru-RU">
                <a:solidFill>
                  <a:prstClr val="black"/>
                </a:solidFill>
                <a:cs typeface="Times New Roman" pitchFamily="18" charset="0"/>
              </a:rPr>
              <a:pPr/>
              <a:t>‹#›</a:t>
            </a:fld>
            <a:endParaRPr lang="ru-RU">
              <a:solidFill>
                <a:prstClr val="black"/>
              </a:solidFill>
              <a:cs typeface="Times New Roman" pitchFamily="18" charset="0"/>
            </a:endParaRPr>
          </a:p>
        </p:txBody>
      </p:sp>
    </p:spTree>
    <p:extLst>
      <p:ext uri="{BB962C8B-B14F-4D97-AF65-F5344CB8AC3E}">
        <p14:creationId xmlns:p14="http://schemas.microsoft.com/office/powerpoint/2010/main" val="4005690763"/>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457200" y="6356350"/>
            <a:ext cx="2133600" cy="365125"/>
          </a:xfrm>
          <a:prstGeom prst="rect">
            <a:avLst/>
          </a:prstGeom>
        </p:spPr>
        <p:txBody>
          <a:bodyPr/>
          <a:lstStyle/>
          <a:p>
            <a:fld id="{D9F70815-5E76-4A3E-A66D-AB77B150E8D2}" type="datetimeFigureOut">
              <a:rPr lang="ru-RU">
                <a:solidFill>
                  <a:prstClr val="black"/>
                </a:solidFill>
                <a:cs typeface="Times New Roman" pitchFamily="18" charset="0"/>
              </a:rPr>
              <a:pPr/>
              <a:t>07.04.2025</a:t>
            </a:fld>
            <a:endParaRPr lang="ru-RU">
              <a:solidFill>
                <a:prstClr val="black"/>
              </a:solidFill>
              <a:cs typeface="Times New Roman" pitchFamily="18" charset="0"/>
            </a:endParaRPr>
          </a:p>
        </p:txBody>
      </p:sp>
      <p:sp>
        <p:nvSpPr>
          <p:cNvPr id="3" name="Нижний колонтитул 2"/>
          <p:cNvSpPr>
            <a:spLocks noGrp="1"/>
          </p:cNvSpPr>
          <p:nvPr>
            <p:ph type="ftr" sz="quarter" idx="11"/>
          </p:nvPr>
        </p:nvSpPr>
        <p:spPr>
          <a:xfrm>
            <a:off x="3124200" y="6356350"/>
            <a:ext cx="2895600" cy="365125"/>
          </a:xfrm>
          <a:prstGeom prst="rect">
            <a:avLst/>
          </a:prstGeom>
        </p:spPr>
        <p:txBody>
          <a:bodyPr/>
          <a:lstStyle/>
          <a:p>
            <a:endParaRPr lang="ru-RU">
              <a:solidFill>
                <a:prstClr val="black"/>
              </a:solidFill>
              <a:cs typeface="Times New Roman" pitchFamily="18" charset="0"/>
            </a:endParaRPr>
          </a:p>
        </p:txBody>
      </p:sp>
      <p:sp>
        <p:nvSpPr>
          <p:cNvPr id="4" name="Номер слайда 3"/>
          <p:cNvSpPr>
            <a:spLocks noGrp="1"/>
          </p:cNvSpPr>
          <p:nvPr>
            <p:ph type="sldNum" sz="quarter" idx="12"/>
          </p:nvPr>
        </p:nvSpPr>
        <p:spPr>
          <a:xfrm>
            <a:off x="6553200" y="6356350"/>
            <a:ext cx="2133600" cy="365125"/>
          </a:xfrm>
          <a:prstGeom prst="rect">
            <a:avLst/>
          </a:prstGeom>
        </p:spPr>
        <p:txBody>
          <a:bodyPr/>
          <a:lstStyle/>
          <a:p>
            <a:fld id="{01DBF939-F0EC-4A55-A7BA-73C67C3F568E}" type="slidenum">
              <a:rPr lang="ru-RU">
                <a:solidFill>
                  <a:prstClr val="black"/>
                </a:solidFill>
                <a:cs typeface="Times New Roman" pitchFamily="18" charset="0"/>
              </a:rPr>
              <a:pPr/>
              <a:t>‹#›</a:t>
            </a:fld>
            <a:endParaRPr lang="ru-RU">
              <a:solidFill>
                <a:prstClr val="black"/>
              </a:solidFill>
              <a:cs typeface="Times New Roman" pitchFamily="18" charset="0"/>
            </a:endParaRPr>
          </a:p>
        </p:txBody>
      </p:sp>
    </p:spTree>
    <p:extLst>
      <p:ext uri="{BB962C8B-B14F-4D97-AF65-F5344CB8AC3E}">
        <p14:creationId xmlns:p14="http://schemas.microsoft.com/office/powerpoint/2010/main" val="792154731"/>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a:prstGeom prst="rect">
            <a:avLst/>
          </a:prstGeo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a:xfrm>
            <a:off x="457200" y="6356350"/>
            <a:ext cx="2133600" cy="365125"/>
          </a:xfrm>
          <a:prstGeom prst="rect">
            <a:avLst/>
          </a:prstGeom>
        </p:spPr>
        <p:txBody>
          <a:bodyPr/>
          <a:lstStyle/>
          <a:p>
            <a:fld id="{D9F70815-5E76-4A3E-A66D-AB77B150E8D2}" type="datetimeFigureOut">
              <a:rPr lang="ru-RU">
                <a:solidFill>
                  <a:prstClr val="black"/>
                </a:solidFill>
                <a:cs typeface="Times New Roman" pitchFamily="18" charset="0"/>
              </a:rPr>
              <a:pPr/>
              <a:t>07.04.2025</a:t>
            </a:fld>
            <a:endParaRPr lang="ru-RU">
              <a:solidFill>
                <a:prstClr val="black"/>
              </a:solidFill>
              <a:cs typeface="Times New Roman" pitchFamily="18" charset="0"/>
            </a:endParaRPr>
          </a:p>
        </p:txBody>
      </p:sp>
      <p:sp>
        <p:nvSpPr>
          <p:cNvPr id="6" name="Нижний колонтитул 5"/>
          <p:cNvSpPr>
            <a:spLocks noGrp="1"/>
          </p:cNvSpPr>
          <p:nvPr>
            <p:ph type="ftr" sz="quarter" idx="11"/>
          </p:nvPr>
        </p:nvSpPr>
        <p:spPr>
          <a:xfrm>
            <a:off x="3124200" y="6356350"/>
            <a:ext cx="2895600" cy="365125"/>
          </a:xfrm>
          <a:prstGeom prst="rect">
            <a:avLst/>
          </a:prstGeom>
        </p:spPr>
        <p:txBody>
          <a:bodyPr/>
          <a:lstStyle/>
          <a:p>
            <a:endParaRPr lang="ru-RU">
              <a:solidFill>
                <a:prstClr val="black"/>
              </a:solidFill>
              <a:cs typeface="Times New Roman" pitchFamily="18" charset="0"/>
            </a:endParaRPr>
          </a:p>
        </p:txBody>
      </p:sp>
      <p:sp>
        <p:nvSpPr>
          <p:cNvPr id="7" name="Номер слайда 6"/>
          <p:cNvSpPr>
            <a:spLocks noGrp="1"/>
          </p:cNvSpPr>
          <p:nvPr>
            <p:ph type="sldNum" sz="quarter" idx="12"/>
          </p:nvPr>
        </p:nvSpPr>
        <p:spPr>
          <a:xfrm>
            <a:off x="6553200" y="6356350"/>
            <a:ext cx="2133600" cy="365125"/>
          </a:xfrm>
          <a:prstGeom prst="rect">
            <a:avLst/>
          </a:prstGeom>
        </p:spPr>
        <p:txBody>
          <a:bodyPr/>
          <a:lstStyle/>
          <a:p>
            <a:fld id="{01DBF939-F0EC-4A55-A7BA-73C67C3F568E}" type="slidenum">
              <a:rPr lang="ru-RU">
                <a:solidFill>
                  <a:prstClr val="black"/>
                </a:solidFill>
                <a:cs typeface="Times New Roman" pitchFamily="18" charset="0"/>
              </a:rPr>
              <a:pPr/>
              <a:t>‹#›</a:t>
            </a:fld>
            <a:endParaRPr lang="ru-RU">
              <a:solidFill>
                <a:prstClr val="black"/>
              </a:solidFill>
              <a:cs typeface="Times New Roman" pitchFamily="18" charset="0"/>
            </a:endParaRPr>
          </a:p>
        </p:txBody>
      </p:sp>
    </p:spTree>
    <p:extLst>
      <p:ext uri="{BB962C8B-B14F-4D97-AF65-F5344CB8AC3E}">
        <p14:creationId xmlns:p14="http://schemas.microsoft.com/office/powerpoint/2010/main" val="496974058"/>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a:prstGeom prst="rect">
            <a:avLst/>
          </a:prstGeo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a:xfrm>
            <a:off x="457200" y="6356350"/>
            <a:ext cx="2133600" cy="365125"/>
          </a:xfrm>
          <a:prstGeom prst="rect">
            <a:avLst/>
          </a:prstGeom>
        </p:spPr>
        <p:txBody>
          <a:bodyPr/>
          <a:lstStyle/>
          <a:p>
            <a:fld id="{D9F70815-5E76-4A3E-A66D-AB77B150E8D2}" type="datetimeFigureOut">
              <a:rPr lang="ru-RU">
                <a:solidFill>
                  <a:prstClr val="black"/>
                </a:solidFill>
                <a:cs typeface="Times New Roman" pitchFamily="18" charset="0"/>
              </a:rPr>
              <a:pPr/>
              <a:t>07.04.2025</a:t>
            </a:fld>
            <a:endParaRPr lang="ru-RU">
              <a:solidFill>
                <a:prstClr val="black"/>
              </a:solidFill>
              <a:cs typeface="Times New Roman" pitchFamily="18" charset="0"/>
            </a:endParaRPr>
          </a:p>
        </p:txBody>
      </p:sp>
      <p:sp>
        <p:nvSpPr>
          <p:cNvPr id="6" name="Нижний колонтитул 5"/>
          <p:cNvSpPr>
            <a:spLocks noGrp="1"/>
          </p:cNvSpPr>
          <p:nvPr>
            <p:ph type="ftr" sz="quarter" idx="11"/>
          </p:nvPr>
        </p:nvSpPr>
        <p:spPr>
          <a:xfrm>
            <a:off x="3124200" y="6356350"/>
            <a:ext cx="2895600" cy="365125"/>
          </a:xfrm>
          <a:prstGeom prst="rect">
            <a:avLst/>
          </a:prstGeom>
        </p:spPr>
        <p:txBody>
          <a:bodyPr/>
          <a:lstStyle/>
          <a:p>
            <a:endParaRPr lang="ru-RU">
              <a:solidFill>
                <a:prstClr val="black"/>
              </a:solidFill>
              <a:cs typeface="Times New Roman" pitchFamily="18" charset="0"/>
            </a:endParaRPr>
          </a:p>
        </p:txBody>
      </p:sp>
      <p:sp>
        <p:nvSpPr>
          <p:cNvPr id="7" name="Номер слайда 6"/>
          <p:cNvSpPr>
            <a:spLocks noGrp="1"/>
          </p:cNvSpPr>
          <p:nvPr>
            <p:ph type="sldNum" sz="quarter" idx="12"/>
          </p:nvPr>
        </p:nvSpPr>
        <p:spPr>
          <a:xfrm>
            <a:off x="6553200" y="6356350"/>
            <a:ext cx="2133600" cy="365125"/>
          </a:xfrm>
          <a:prstGeom prst="rect">
            <a:avLst/>
          </a:prstGeom>
        </p:spPr>
        <p:txBody>
          <a:bodyPr/>
          <a:lstStyle/>
          <a:p>
            <a:fld id="{01DBF939-F0EC-4A55-A7BA-73C67C3F568E}" type="slidenum">
              <a:rPr lang="ru-RU">
                <a:solidFill>
                  <a:prstClr val="black"/>
                </a:solidFill>
                <a:cs typeface="Times New Roman" pitchFamily="18" charset="0"/>
              </a:rPr>
              <a:pPr/>
              <a:t>‹#›</a:t>
            </a:fld>
            <a:endParaRPr lang="ru-RU">
              <a:solidFill>
                <a:prstClr val="black"/>
              </a:solidFill>
              <a:cs typeface="Times New Roman" pitchFamily="18" charset="0"/>
            </a:endParaRPr>
          </a:p>
        </p:txBody>
      </p:sp>
    </p:spTree>
    <p:extLst>
      <p:ext uri="{BB962C8B-B14F-4D97-AF65-F5344CB8AC3E}">
        <p14:creationId xmlns:p14="http://schemas.microsoft.com/office/powerpoint/2010/main" val="1515981978"/>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a:t>Образец заголовка</a:t>
            </a:r>
          </a:p>
        </p:txBody>
      </p:sp>
      <p:sp>
        <p:nvSpPr>
          <p:cNvPr id="3" name="Вертикальный текст 2"/>
          <p:cNvSpPr>
            <a:spLocks noGrp="1"/>
          </p:cNvSpPr>
          <p:nvPr>
            <p:ph type="body" orient="vert" idx="1"/>
          </p:nvPr>
        </p:nvSpPr>
        <p:spPr>
          <a:xfrm>
            <a:off x="457200" y="1600200"/>
            <a:ext cx="8229600" cy="4525963"/>
          </a:xfrm>
          <a:prstGeom prst="rect">
            <a:avLst/>
          </a:prstGeo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a:xfrm>
            <a:off x="457200" y="6356350"/>
            <a:ext cx="2133600" cy="365125"/>
          </a:xfrm>
          <a:prstGeom prst="rect">
            <a:avLst/>
          </a:prstGeom>
        </p:spPr>
        <p:txBody>
          <a:bodyPr/>
          <a:lstStyle/>
          <a:p>
            <a:fld id="{D9F70815-5E76-4A3E-A66D-AB77B150E8D2}" type="datetimeFigureOut">
              <a:rPr lang="ru-RU">
                <a:solidFill>
                  <a:prstClr val="black"/>
                </a:solidFill>
                <a:cs typeface="Times New Roman" pitchFamily="18" charset="0"/>
              </a:rPr>
              <a:pPr/>
              <a:t>07.04.2025</a:t>
            </a:fld>
            <a:endParaRPr lang="ru-RU">
              <a:solidFill>
                <a:prstClr val="black"/>
              </a:solidFill>
              <a:cs typeface="Times New Roman" pitchFamily="18" charset="0"/>
            </a:endParaRPr>
          </a:p>
        </p:txBody>
      </p:sp>
      <p:sp>
        <p:nvSpPr>
          <p:cNvPr id="5" name="Нижний колонтитул 4"/>
          <p:cNvSpPr>
            <a:spLocks noGrp="1"/>
          </p:cNvSpPr>
          <p:nvPr>
            <p:ph type="ftr" sz="quarter" idx="11"/>
          </p:nvPr>
        </p:nvSpPr>
        <p:spPr>
          <a:xfrm>
            <a:off x="3124200" y="6356350"/>
            <a:ext cx="2895600" cy="365125"/>
          </a:xfrm>
          <a:prstGeom prst="rect">
            <a:avLst/>
          </a:prstGeom>
        </p:spPr>
        <p:txBody>
          <a:bodyPr/>
          <a:lstStyle/>
          <a:p>
            <a:endParaRPr lang="ru-RU">
              <a:solidFill>
                <a:prstClr val="black"/>
              </a:solidFill>
              <a:cs typeface="Times New Roman" pitchFamily="18" charset="0"/>
            </a:endParaRPr>
          </a:p>
        </p:txBody>
      </p:sp>
      <p:sp>
        <p:nvSpPr>
          <p:cNvPr id="6" name="Номер слайда 5"/>
          <p:cNvSpPr>
            <a:spLocks noGrp="1"/>
          </p:cNvSpPr>
          <p:nvPr>
            <p:ph type="sldNum" sz="quarter" idx="12"/>
          </p:nvPr>
        </p:nvSpPr>
        <p:spPr>
          <a:xfrm>
            <a:off x="6553200" y="6356350"/>
            <a:ext cx="2133600" cy="365125"/>
          </a:xfrm>
          <a:prstGeom prst="rect">
            <a:avLst/>
          </a:prstGeom>
        </p:spPr>
        <p:txBody>
          <a:bodyPr/>
          <a:lstStyle/>
          <a:p>
            <a:fld id="{01DBF939-F0EC-4A55-A7BA-73C67C3F568E}" type="slidenum">
              <a:rPr lang="ru-RU">
                <a:solidFill>
                  <a:prstClr val="black"/>
                </a:solidFill>
                <a:cs typeface="Times New Roman" pitchFamily="18" charset="0"/>
              </a:rPr>
              <a:pPr/>
              <a:t>‹#›</a:t>
            </a:fld>
            <a:endParaRPr lang="ru-RU">
              <a:solidFill>
                <a:prstClr val="black"/>
              </a:solidFill>
              <a:cs typeface="Times New Roman" pitchFamily="18" charset="0"/>
            </a:endParaRPr>
          </a:p>
        </p:txBody>
      </p:sp>
    </p:spTree>
    <p:extLst>
      <p:ext uri="{BB962C8B-B14F-4D97-AF65-F5344CB8AC3E}">
        <p14:creationId xmlns:p14="http://schemas.microsoft.com/office/powerpoint/2010/main" val="1254613496"/>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a:prstGeom prst="rect">
            <a:avLst/>
          </a:prstGeo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a:prstGeom prst="rect">
            <a:avLst/>
          </a:prstGeo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a:xfrm>
            <a:off x="457200" y="6356350"/>
            <a:ext cx="2133600" cy="365125"/>
          </a:xfrm>
          <a:prstGeom prst="rect">
            <a:avLst/>
          </a:prstGeom>
        </p:spPr>
        <p:txBody>
          <a:bodyPr/>
          <a:lstStyle/>
          <a:p>
            <a:fld id="{D9F70815-5E76-4A3E-A66D-AB77B150E8D2}" type="datetimeFigureOut">
              <a:rPr lang="ru-RU">
                <a:solidFill>
                  <a:prstClr val="black"/>
                </a:solidFill>
                <a:cs typeface="Times New Roman" pitchFamily="18" charset="0"/>
              </a:rPr>
              <a:pPr/>
              <a:t>07.04.2025</a:t>
            </a:fld>
            <a:endParaRPr lang="ru-RU">
              <a:solidFill>
                <a:prstClr val="black"/>
              </a:solidFill>
              <a:cs typeface="Times New Roman" pitchFamily="18" charset="0"/>
            </a:endParaRPr>
          </a:p>
        </p:txBody>
      </p:sp>
      <p:sp>
        <p:nvSpPr>
          <p:cNvPr id="5" name="Нижний колонтитул 4"/>
          <p:cNvSpPr>
            <a:spLocks noGrp="1"/>
          </p:cNvSpPr>
          <p:nvPr>
            <p:ph type="ftr" sz="quarter" idx="11"/>
          </p:nvPr>
        </p:nvSpPr>
        <p:spPr>
          <a:xfrm>
            <a:off x="3124200" y="6356350"/>
            <a:ext cx="2895600" cy="365125"/>
          </a:xfrm>
          <a:prstGeom prst="rect">
            <a:avLst/>
          </a:prstGeom>
        </p:spPr>
        <p:txBody>
          <a:bodyPr/>
          <a:lstStyle/>
          <a:p>
            <a:endParaRPr lang="ru-RU">
              <a:solidFill>
                <a:prstClr val="black"/>
              </a:solidFill>
              <a:cs typeface="Times New Roman" pitchFamily="18" charset="0"/>
            </a:endParaRPr>
          </a:p>
        </p:txBody>
      </p:sp>
      <p:sp>
        <p:nvSpPr>
          <p:cNvPr id="6" name="Номер слайда 5"/>
          <p:cNvSpPr>
            <a:spLocks noGrp="1"/>
          </p:cNvSpPr>
          <p:nvPr>
            <p:ph type="sldNum" sz="quarter" idx="12"/>
          </p:nvPr>
        </p:nvSpPr>
        <p:spPr>
          <a:xfrm>
            <a:off x="6553200" y="6356350"/>
            <a:ext cx="2133600" cy="365125"/>
          </a:xfrm>
          <a:prstGeom prst="rect">
            <a:avLst/>
          </a:prstGeom>
        </p:spPr>
        <p:txBody>
          <a:bodyPr/>
          <a:lstStyle/>
          <a:p>
            <a:fld id="{01DBF939-F0EC-4A55-A7BA-73C67C3F568E}" type="slidenum">
              <a:rPr lang="ru-RU">
                <a:solidFill>
                  <a:prstClr val="black"/>
                </a:solidFill>
                <a:cs typeface="Times New Roman" pitchFamily="18" charset="0"/>
              </a:rPr>
              <a:pPr/>
              <a:t>‹#›</a:t>
            </a:fld>
            <a:endParaRPr lang="ru-RU">
              <a:solidFill>
                <a:prstClr val="black"/>
              </a:solidFill>
              <a:cs typeface="Times New Roman" pitchFamily="18" charset="0"/>
            </a:endParaRPr>
          </a:p>
        </p:txBody>
      </p:sp>
    </p:spTree>
    <p:extLst>
      <p:ext uri="{BB962C8B-B14F-4D97-AF65-F5344CB8AC3E}">
        <p14:creationId xmlns:p14="http://schemas.microsoft.com/office/powerpoint/2010/main" val="227305913"/>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5.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5.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6.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ru-RU">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ru-RU">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23A91620-140F-4912-9C10-182D13EE4C4A}" type="slidenum">
              <a:rPr lang="ru-RU">
                <a:solidFill>
                  <a:srgbClr val="000000"/>
                </a:solidFill>
              </a:rPr>
              <a:pPr fontAlgn="base">
                <a:spcBef>
                  <a:spcPct val="0"/>
                </a:spcBef>
                <a:spcAft>
                  <a:spcPct val="0"/>
                </a:spcAft>
              </a:pPr>
              <a:t>‹#›</a:t>
            </a:fld>
            <a:endParaRPr lang="ru-RU">
              <a:solidFill>
                <a:srgbClr val="000000"/>
              </a:solidFill>
            </a:endParaRPr>
          </a:p>
        </p:txBody>
      </p:sp>
    </p:spTree>
    <p:extLst>
      <p:ext uri="{BB962C8B-B14F-4D97-AF65-F5344CB8AC3E}">
        <p14:creationId xmlns:p14="http://schemas.microsoft.com/office/powerpoint/2010/main" val="334449612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cs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cs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cs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cs typeface="Times New Roman" pitchFamily="18" charset="0"/>
        </a:defRPr>
      </a:lvl5pPr>
      <a:lvl6pPr marL="457200" algn="ctr" rtl="0" eaLnBrk="1" fontAlgn="base" hangingPunct="1">
        <a:spcBef>
          <a:spcPct val="0"/>
        </a:spcBef>
        <a:spcAft>
          <a:spcPct val="0"/>
        </a:spcAft>
        <a:defRPr sz="4400">
          <a:solidFill>
            <a:schemeClr val="tx2"/>
          </a:solidFill>
          <a:latin typeface="Times New Roman" pitchFamily="18" charset="0"/>
          <a:cs typeface="Times New Roman" pitchFamily="18" charset="0"/>
        </a:defRPr>
      </a:lvl6pPr>
      <a:lvl7pPr marL="914400" algn="ctr" rtl="0" eaLnBrk="1" fontAlgn="base" hangingPunct="1">
        <a:spcBef>
          <a:spcPct val="0"/>
        </a:spcBef>
        <a:spcAft>
          <a:spcPct val="0"/>
        </a:spcAft>
        <a:defRPr sz="4400">
          <a:solidFill>
            <a:schemeClr val="tx2"/>
          </a:solidFill>
          <a:latin typeface="Times New Roman" pitchFamily="18" charset="0"/>
          <a:cs typeface="Times New Roman" pitchFamily="18" charset="0"/>
        </a:defRPr>
      </a:lvl7pPr>
      <a:lvl8pPr marL="1371600" algn="ctr" rtl="0" eaLnBrk="1" fontAlgn="base" hangingPunct="1">
        <a:spcBef>
          <a:spcPct val="0"/>
        </a:spcBef>
        <a:spcAft>
          <a:spcPct val="0"/>
        </a:spcAft>
        <a:defRPr sz="4400">
          <a:solidFill>
            <a:schemeClr val="tx2"/>
          </a:solidFill>
          <a:latin typeface="Times New Roman" pitchFamily="18" charset="0"/>
          <a:cs typeface="Times New Roman" pitchFamily="18" charset="0"/>
        </a:defRPr>
      </a:lvl8pPr>
      <a:lvl9pPr marL="1828800" algn="ctr" rtl="0" eaLnBrk="1" fontAlgn="base" hangingPunct="1">
        <a:spcBef>
          <a:spcPct val="0"/>
        </a:spcBef>
        <a:spcAft>
          <a:spcPct val="0"/>
        </a:spcAft>
        <a:defRPr sz="4400">
          <a:solidFill>
            <a:schemeClr val="tx2"/>
          </a:solidFill>
          <a:latin typeface="Times New Roman" pitchFamily="18" charset="0"/>
          <a:cs typeface="Times New Roman" pitchFamily="18"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905000" y="274638"/>
            <a:ext cx="6781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a:t>Образец заголовка</a:t>
            </a:r>
          </a:p>
        </p:txBody>
      </p:sp>
      <p:sp>
        <p:nvSpPr>
          <p:cNvPr id="1027" name="Rectangle 3"/>
          <p:cNvSpPr>
            <a:spLocks noGrp="1" noChangeArrowheads="1"/>
          </p:cNvSpPr>
          <p:nvPr>
            <p:ph type="body" idx="1"/>
          </p:nvPr>
        </p:nvSpPr>
        <p:spPr bwMode="auto">
          <a:xfrm>
            <a:off x="1981200" y="1600200"/>
            <a:ext cx="6705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fontAlgn="base">
              <a:spcBef>
                <a:spcPct val="0"/>
              </a:spcBef>
              <a:spcAft>
                <a:spcPct val="0"/>
              </a:spcAft>
              <a:defRPr/>
            </a:pPr>
            <a:endParaRPr lang="ru-RU">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fontAlgn="base">
              <a:spcBef>
                <a:spcPct val="0"/>
              </a:spcBef>
              <a:spcAft>
                <a:spcPct val="0"/>
              </a:spcAft>
              <a:defRPr/>
            </a:pPr>
            <a:endParaRPr lang="ru-RU">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fontAlgn="base">
              <a:spcBef>
                <a:spcPct val="0"/>
              </a:spcBef>
              <a:spcAft>
                <a:spcPct val="0"/>
              </a:spcAft>
              <a:defRPr/>
            </a:pPr>
            <a:fld id="{43A56C8B-C659-425F-9815-92F5B350A326}" type="slidenum">
              <a:rPr lang="ru-RU">
                <a:solidFill>
                  <a:srgbClr val="000000"/>
                </a:solidFill>
              </a:rPr>
              <a:pPr fontAlgn="base">
                <a:spcBef>
                  <a:spcPct val="0"/>
                </a:spcBef>
                <a:spcAft>
                  <a:spcPct val="0"/>
                </a:spcAft>
                <a:defRPr/>
              </a:pPr>
              <a:t>‹#›</a:t>
            </a:fld>
            <a:endParaRPr lang="ru-RU">
              <a:solidFill>
                <a:srgbClr val="000000"/>
              </a:solidFill>
            </a:endParaRPr>
          </a:p>
        </p:txBody>
      </p:sp>
    </p:spTree>
    <p:extLst>
      <p:ext uri="{BB962C8B-B14F-4D97-AF65-F5344CB8AC3E}">
        <p14:creationId xmlns:p14="http://schemas.microsoft.com/office/powerpoint/2010/main" val="351519718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SzPct val="150000"/>
        <a:buBlip>
          <a:blip r:embed="rId14"/>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fld id="{1ADB398A-3912-452A-A356-E725FF57E155}" type="datetimeFigureOut">
              <a:rPr lang="ru-RU" smtClean="0">
                <a:solidFill>
                  <a:prstClr val="black">
                    <a:tint val="75000"/>
                  </a:prstClr>
                </a:solidFill>
              </a:rPr>
              <a:pPr fontAlgn="base">
                <a:spcBef>
                  <a:spcPct val="0"/>
                </a:spcBef>
                <a:spcAft>
                  <a:spcPct val="0"/>
                </a:spcAft>
              </a:pPr>
              <a:t>07.04.2025</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ru-RU">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3847AE7D-FEF9-4937-AF6D-0814C1E9013B}" type="slidenum">
              <a:rPr lang="ru-RU" smtClean="0">
                <a:solidFill>
                  <a:prstClr val="black">
                    <a:tint val="75000"/>
                  </a:prstClr>
                </a:solidFill>
              </a:rPr>
              <a:pPr fontAlgn="base">
                <a:spcBef>
                  <a:spcPct val="0"/>
                </a:spcBef>
                <a:spcAft>
                  <a:spcPct val="0"/>
                </a:spcAft>
              </a:pPr>
              <a:t>‹#›</a:t>
            </a:fld>
            <a:endParaRPr lang="ru-RU">
              <a:solidFill>
                <a:prstClr val="black">
                  <a:tint val="75000"/>
                </a:prstClr>
              </a:solidFill>
            </a:endParaRPr>
          </a:p>
        </p:txBody>
      </p:sp>
    </p:spTree>
    <p:extLst>
      <p:ext uri="{BB962C8B-B14F-4D97-AF65-F5344CB8AC3E}">
        <p14:creationId xmlns:p14="http://schemas.microsoft.com/office/powerpoint/2010/main" val="167504842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fld id="{1ADB398A-3912-452A-A356-E725FF57E155}" type="datetimeFigureOut">
              <a:rPr lang="ru-RU" smtClean="0">
                <a:solidFill>
                  <a:prstClr val="black">
                    <a:tint val="75000"/>
                  </a:prstClr>
                </a:solidFill>
                <a:cs typeface="Times New Roman" pitchFamily="18" charset="0"/>
              </a:rPr>
              <a:pPr fontAlgn="base">
                <a:spcBef>
                  <a:spcPct val="0"/>
                </a:spcBef>
                <a:spcAft>
                  <a:spcPct val="0"/>
                </a:spcAft>
              </a:pPr>
              <a:t>07.04.2025</a:t>
            </a:fld>
            <a:endParaRPr lang="ru-RU">
              <a:solidFill>
                <a:prstClr val="black">
                  <a:tint val="75000"/>
                </a:prstClr>
              </a:solidFill>
              <a:cs typeface="Times New Roman" pitchFamily="18" charset="0"/>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ru-RU">
              <a:solidFill>
                <a:prstClr val="black">
                  <a:tint val="75000"/>
                </a:prstClr>
              </a:solidFill>
              <a:cs typeface="Times New Roman" pitchFamily="18" charset="0"/>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3847AE7D-FEF9-4937-AF6D-0814C1E9013B}" type="slidenum">
              <a:rPr lang="ru-RU" smtClean="0">
                <a:solidFill>
                  <a:prstClr val="black">
                    <a:tint val="75000"/>
                  </a:prstClr>
                </a:solidFill>
                <a:cs typeface="Times New Roman" pitchFamily="18" charset="0"/>
              </a:rPr>
              <a:pPr fontAlgn="base">
                <a:spcBef>
                  <a:spcPct val="0"/>
                </a:spcBef>
                <a:spcAft>
                  <a:spcPct val="0"/>
                </a:spcAft>
              </a:pPr>
              <a:t>‹#›</a:t>
            </a:fld>
            <a:endParaRPr lang="ru-RU">
              <a:solidFill>
                <a:prstClr val="black">
                  <a:tint val="75000"/>
                </a:prstClr>
              </a:solidFill>
              <a:cs typeface="Times New Roman" pitchFamily="18" charset="0"/>
            </a:endParaRPr>
          </a:p>
        </p:txBody>
      </p:sp>
    </p:spTree>
    <p:extLst>
      <p:ext uri="{BB962C8B-B14F-4D97-AF65-F5344CB8AC3E}">
        <p14:creationId xmlns:p14="http://schemas.microsoft.com/office/powerpoint/2010/main" val="3228674300"/>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4" descr="&amp;Scy;&amp;tcy;&amp;acy;&amp;rcy;&amp;ycy;&amp;iecy; &amp;bcy;&amp;ucy;&amp;mcy;&amp;acy;&amp;gcy;&amp;icy; &amp;icy;&amp;lcy;&amp;icy; &amp;pcy;&amp;iecy;&amp;rcy;&amp;gcy;&amp;acy;&amp;mcy;&amp;iecy;&amp;ncy;&amp;tcy;&amp;acy; - Stock Illustration Philip Morley #2857300"/>
          <p:cNvPicPr>
            <a:picLocks noChangeAspect="1" noChangeArrowheads="1"/>
          </p:cNvPicPr>
          <p:nvPr userDrawn="1"/>
        </p:nvPicPr>
        <p:blipFill>
          <a:blip r:embed="rId13" cstate="print"/>
          <a:srcRect/>
          <a:stretch>
            <a:fillRect/>
          </a:stretch>
        </p:blipFill>
        <p:spPr bwMode="auto">
          <a:xfrm>
            <a:off x="1" y="0"/>
            <a:ext cx="9144000" cy="6858000"/>
          </a:xfrm>
          <a:prstGeom prst="rect">
            <a:avLst/>
          </a:prstGeom>
          <a:noFill/>
        </p:spPr>
      </p:pic>
      <p:pic>
        <p:nvPicPr>
          <p:cNvPr id="8" name="Picture 4" descr="&amp;Scy;&amp;tcy;&amp;acy;&amp;rcy;&amp;ycy;&amp;iecy; &amp;bcy;&amp;ucy;&amp;mcy;&amp;acy;&amp;gcy;&amp;icy; &amp;icy;&amp;lcy;&amp;icy; &amp;pcy;&amp;iecy;&amp;rcy;&amp;gcy;&amp;acy;&amp;mcy;&amp;iecy;&amp;ncy;&amp;tcy;&amp;acy; - Stock Illustration Philip Morley #2857300"/>
          <p:cNvPicPr>
            <a:picLocks noChangeAspect="1" noChangeArrowheads="1"/>
          </p:cNvPicPr>
          <p:nvPr userDrawn="1"/>
        </p:nvPicPr>
        <p:blipFill>
          <a:blip r:embed="rId13" cstate="print"/>
          <a:srcRect/>
          <a:stretch>
            <a:fillRect/>
          </a:stretch>
        </p:blipFill>
        <p:spPr bwMode="auto">
          <a:xfrm>
            <a:off x="0" y="0"/>
            <a:ext cx="9144000" cy="6858000"/>
          </a:xfrm>
          <a:prstGeom prst="frame">
            <a:avLst>
              <a:gd name="adj1" fmla="val 5430"/>
            </a:avLst>
          </a:prstGeom>
          <a:noFill/>
          <a:scene3d>
            <a:camera prst="orthographicFront"/>
            <a:lightRig rig="threePt" dir="t"/>
          </a:scene3d>
          <a:sp3d>
            <a:bevelT w="165100" prst="coolSlant"/>
          </a:sp3d>
        </p:spPr>
      </p:pic>
    </p:spTree>
    <p:extLst>
      <p:ext uri="{BB962C8B-B14F-4D97-AF65-F5344CB8AC3E}">
        <p14:creationId xmlns:p14="http://schemas.microsoft.com/office/powerpoint/2010/main" val="3325534696"/>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Lst>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15.pn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jpe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9.xml"/><Relationship Id="rId5" Type="http://schemas.openxmlformats.org/officeDocument/2006/relationships/image" Target="../media/image21.jpeg"/><Relationship Id="rId4" Type="http://schemas.openxmlformats.org/officeDocument/2006/relationships/image" Target="../media/image20.jpeg"/></Relationships>
</file>

<file path=ppt/slides/_rels/slide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4.png"/><Relationship Id="rId1" Type="http://schemas.openxmlformats.org/officeDocument/2006/relationships/slideLayout" Target="../slideLayouts/slideLayout29.xml"/><Relationship Id="rId5" Type="http://schemas.openxmlformats.org/officeDocument/2006/relationships/image" Target="../media/image25.png"/><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hyperlink" Target="http://www.morfish.ru/ums/Planshet/images/pl-f-st18.gif" TargetMode="Externa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8.png"/><Relationship Id="rId1" Type="http://schemas.openxmlformats.org/officeDocument/2006/relationships/slideLayout" Target="../slideLayouts/slideLayout40.xml"/><Relationship Id="rId5" Type="http://schemas.openxmlformats.org/officeDocument/2006/relationships/image" Target="../media/image29.png"/><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hyperlink" Target="https://telegra.ph/Vklad-matematiki-i-matematikov-v-Pobedu-Nauchnyj-polk-05-19" TargetMode="External"/><Relationship Id="rId2" Type="http://schemas.openxmlformats.org/officeDocument/2006/relationships/hyperlink" Target="https://nsportal.ru/ap/library/drugoe/2016/12/27/matematiki-i-matematika-v-gody-velikoy-otechestvennoy-voyny" TargetMode="External"/><Relationship Id="rId1" Type="http://schemas.openxmlformats.org/officeDocument/2006/relationships/slideLayout" Target="../slideLayouts/slideLayout29.xml"/><Relationship Id="rId6" Type="http://schemas.openxmlformats.org/officeDocument/2006/relationships/hyperlink" Target="https://www.art-talant.org/publikacii/33610-issledovatelyskaya-rabota-na-temu-roly-matematiki-v-oborone-strany" TargetMode="External"/><Relationship Id="rId5" Type="http://schemas.openxmlformats.org/officeDocument/2006/relationships/hyperlink" Target="https://www.1tv.ru/news/2024-05-08/476361-nauka_pobezhdat_kak_raschety_matematikov_pomogli_razgromit_fashistov" TargetMode="External"/><Relationship Id="rId4" Type="http://schemas.openxmlformats.org/officeDocument/2006/relationships/hyperlink" Target="https://project202017.tilda.ws/page19496736.html"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txBox="1">
            <a:spLocks noChangeArrowheads="1"/>
          </p:cNvSpPr>
          <p:nvPr/>
        </p:nvSpPr>
        <p:spPr bwMode="auto">
          <a:xfrm>
            <a:off x="331787" y="3157106"/>
            <a:ext cx="8642350" cy="15739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algn="ctr" fontAlgn="base">
              <a:spcBef>
                <a:spcPct val="0"/>
              </a:spcBef>
              <a:spcAft>
                <a:spcPct val="0"/>
              </a:spcAft>
              <a:defRPr/>
            </a:pPr>
            <a:r>
              <a:rPr lang="ru-RU" sz="2400" b="1" dirty="0"/>
              <a:t>МАТЕМАТИКИ НА СЛУЖБЕ ВМФ  В ПЕРИОД ВЕЛИКОЙ ОТЕЧЕСТВЕННОЙ ВОЙНЫ</a:t>
            </a:r>
          </a:p>
          <a:p>
            <a:pPr algn="ctr" fontAlgn="base">
              <a:spcBef>
                <a:spcPct val="0"/>
              </a:spcBef>
              <a:spcAft>
                <a:spcPct val="0"/>
              </a:spcAft>
              <a:defRPr/>
            </a:pPr>
            <a:endParaRPr lang="ru-RU" sz="2400" b="1" dirty="0"/>
          </a:p>
          <a:p>
            <a:pPr algn="ctr" fontAlgn="base">
              <a:spcBef>
                <a:spcPct val="0"/>
              </a:spcBef>
              <a:spcAft>
                <a:spcPct val="0"/>
              </a:spcAft>
              <a:defRPr/>
            </a:pPr>
            <a:r>
              <a:rPr lang="ru-RU" sz="2400" dirty="0"/>
              <a:t>номинация «Презентация»</a:t>
            </a:r>
            <a:endParaRPr lang="ru-RU" sz="2000" dirty="0"/>
          </a:p>
        </p:txBody>
      </p:sp>
      <p:sp>
        <p:nvSpPr>
          <p:cNvPr id="3" name="Прямоугольник 2"/>
          <p:cNvSpPr/>
          <p:nvPr/>
        </p:nvSpPr>
        <p:spPr>
          <a:xfrm>
            <a:off x="3781742" y="4890155"/>
            <a:ext cx="5150224" cy="1631216"/>
          </a:xfrm>
          <a:prstGeom prst="rect">
            <a:avLst/>
          </a:prstGeom>
        </p:spPr>
        <p:txBody>
          <a:bodyPr wrap="square">
            <a:spAutoFit/>
          </a:bodyPr>
          <a:lstStyle/>
          <a:p>
            <a:pPr algn="r"/>
            <a:r>
              <a:rPr lang="ru-RU" sz="1600" dirty="0">
                <a:latin typeface="Times New Roman" pitchFamily="18" charset="0"/>
                <a:cs typeface="Times New Roman" pitchFamily="18" charset="0"/>
              </a:rPr>
              <a:t>Автор: Золотарёв </a:t>
            </a:r>
            <a:r>
              <a:rPr lang="ru-RU" sz="1600">
                <a:latin typeface="Times New Roman" pitchFamily="18" charset="0"/>
                <a:cs typeface="Times New Roman" pitchFamily="18" charset="0"/>
              </a:rPr>
              <a:t>Артём Александрович,  </a:t>
            </a:r>
            <a:endParaRPr lang="ru-RU" sz="1600" dirty="0">
              <a:latin typeface="Times New Roman" pitchFamily="18" charset="0"/>
              <a:cs typeface="Times New Roman" pitchFamily="18" charset="0"/>
            </a:endParaRPr>
          </a:p>
          <a:p>
            <a:pPr algn="r"/>
            <a:r>
              <a:rPr lang="ru-RU" sz="1600" dirty="0">
                <a:latin typeface="Times New Roman" pitchFamily="18" charset="0"/>
                <a:cs typeface="Times New Roman" pitchFamily="18" charset="0"/>
              </a:rPr>
              <a:t>студент группы №12/24 </a:t>
            </a:r>
          </a:p>
          <a:p>
            <a:pPr algn="r"/>
            <a:r>
              <a:rPr lang="ru-RU" sz="1600" dirty="0">
                <a:latin typeface="Times New Roman" pitchFamily="18" charset="0"/>
                <a:cs typeface="Times New Roman" pitchFamily="18" charset="0"/>
              </a:rPr>
              <a:t>профессии Сварщик (ручной и частично механизированной сварки (наплавки).</a:t>
            </a:r>
          </a:p>
          <a:p>
            <a:pPr algn="r"/>
            <a:r>
              <a:rPr lang="ru-RU" sz="1600" dirty="0">
                <a:latin typeface="Times New Roman" pitchFamily="18" charset="0"/>
                <a:cs typeface="Times New Roman" pitchFamily="18" charset="0"/>
              </a:rPr>
              <a:t>Руководитель: Фролова Ольга Борисовна,</a:t>
            </a:r>
          </a:p>
          <a:p>
            <a:pPr algn="r"/>
            <a:r>
              <a:rPr lang="ru-RU" sz="1600" dirty="0">
                <a:latin typeface="Times New Roman" pitchFamily="18" charset="0"/>
                <a:cs typeface="Times New Roman" pitchFamily="18" charset="0"/>
              </a:rPr>
              <a:t>преподаватель математики.</a:t>
            </a:r>
          </a:p>
        </p:txBody>
      </p:sp>
      <p:sp>
        <p:nvSpPr>
          <p:cNvPr id="2" name="Прямоугольник 1">
            <a:extLst>
              <a:ext uri="{FF2B5EF4-FFF2-40B4-BE49-F238E27FC236}">
                <a16:creationId xmlns:a16="http://schemas.microsoft.com/office/drawing/2014/main" xmlns="" id="{B09F4D82-50F6-450D-92E3-E099FD514289}"/>
              </a:ext>
            </a:extLst>
          </p:cNvPr>
          <p:cNvSpPr/>
          <p:nvPr/>
        </p:nvSpPr>
        <p:spPr>
          <a:xfrm>
            <a:off x="206374" y="1831938"/>
            <a:ext cx="8893176" cy="954107"/>
          </a:xfrm>
          <a:prstGeom prst="rect">
            <a:avLst/>
          </a:prstGeom>
        </p:spPr>
        <p:txBody>
          <a:bodyPr wrap="square">
            <a:spAutoFit/>
          </a:bodyPr>
          <a:lstStyle/>
          <a:p>
            <a:pPr algn="ctr"/>
            <a:r>
              <a:rPr lang="ru-RU" sz="1400" dirty="0">
                <a:latin typeface="+mj-lt"/>
              </a:rPr>
              <a:t>ГОСУДАРСТВЕННОЕ БЮДЖЕТНОЕ  ПРОФЕССИОНАЛЬНОЕ  ОБРАЗОВАТЕЛЬНОЕ УЧРЕЖДЕНИЕ РОСТОВСКОЙ ОБЛАСТИ  </a:t>
            </a:r>
          </a:p>
          <a:p>
            <a:pPr algn="ctr"/>
            <a:r>
              <a:rPr lang="ru-RU" sz="1400" dirty="0">
                <a:latin typeface="+mj-lt"/>
              </a:rPr>
              <a:t>«БЕЛОКАЛИТВИНСКИЙ ТЕХНОЛОГИЧЕСКИЙ ТЕХНИКУМ (р. п. ШОЛОХОВСКИЙ)»</a:t>
            </a:r>
          </a:p>
          <a:p>
            <a:pPr algn="ctr"/>
            <a:r>
              <a:rPr lang="ru-RU" sz="1400" dirty="0">
                <a:latin typeface="+mj-lt"/>
              </a:rPr>
              <a:t> (ГБПОУ РО «БКТТ»)</a:t>
            </a:r>
          </a:p>
        </p:txBody>
      </p:sp>
    </p:spTree>
    <p:extLst>
      <p:ext uri="{BB962C8B-B14F-4D97-AF65-F5344CB8AC3E}">
        <p14:creationId xmlns:p14="http://schemas.microsoft.com/office/powerpoint/2010/main" val="3970196394"/>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791486" y="301935"/>
            <a:ext cx="5035261" cy="5509200"/>
          </a:xfrm>
          <a:prstGeom prst="rect">
            <a:avLst/>
          </a:prstGeom>
        </p:spPr>
        <p:txBody>
          <a:bodyPr wrap="square">
            <a:spAutoFit/>
          </a:bodyPr>
          <a:lstStyle/>
          <a:p>
            <a:r>
              <a:rPr lang="ru-RU" sz="2000" b="1" dirty="0">
                <a:latin typeface="Times New Roman" panose="02020603050405020304" pitchFamily="18" charset="0"/>
                <a:cs typeface="Times New Roman" panose="02020603050405020304" pitchFamily="18" charset="0"/>
              </a:rPr>
              <a:t>Как воздух, математика нужна,</a:t>
            </a:r>
          </a:p>
          <a:p>
            <a:r>
              <a:rPr lang="ru-RU" sz="2000" b="1" dirty="0">
                <a:latin typeface="Times New Roman" panose="02020603050405020304" pitchFamily="18" charset="0"/>
                <a:cs typeface="Times New Roman" panose="02020603050405020304" pitchFamily="18" charset="0"/>
              </a:rPr>
              <a:t>Одной отваги офицеру мало.</a:t>
            </a:r>
          </a:p>
          <a:p>
            <a:r>
              <a:rPr lang="ru-RU" sz="2000" b="1" dirty="0">
                <a:latin typeface="Times New Roman" panose="02020603050405020304" pitchFamily="18" charset="0"/>
                <a:cs typeface="Times New Roman" panose="02020603050405020304" pitchFamily="18" charset="0"/>
              </a:rPr>
              <a:t>Расчеты! Залп! И цель поражена</a:t>
            </a:r>
          </a:p>
          <a:p>
            <a:r>
              <a:rPr lang="ru-RU" sz="2000" b="1" dirty="0">
                <a:latin typeface="Times New Roman" panose="02020603050405020304" pitchFamily="18" charset="0"/>
                <a:cs typeface="Times New Roman" panose="02020603050405020304" pitchFamily="18" charset="0"/>
              </a:rPr>
              <a:t>Могучими ударами металла.</a:t>
            </a:r>
          </a:p>
          <a:p>
            <a:r>
              <a:rPr lang="ru-RU" sz="2000" b="1" dirty="0">
                <a:latin typeface="Times New Roman" panose="02020603050405020304" pitchFamily="18" charset="0"/>
                <a:cs typeface="Times New Roman" panose="02020603050405020304" pitchFamily="18" charset="0"/>
              </a:rPr>
              <a:t>И воину припомнилось на миг,</a:t>
            </a:r>
          </a:p>
          <a:p>
            <a:r>
              <a:rPr lang="ru-RU" sz="2000" b="1" dirty="0">
                <a:latin typeface="Times New Roman" panose="02020603050405020304" pitchFamily="18" charset="0"/>
                <a:cs typeface="Times New Roman" panose="02020603050405020304" pitchFamily="18" charset="0"/>
              </a:rPr>
              <a:t>Как школьником мечтал в часы учения</a:t>
            </a:r>
          </a:p>
          <a:p>
            <a:r>
              <a:rPr lang="ru-RU" sz="2000" b="1" dirty="0">
                <a:latin typeface="Times New Roman" panose="02020603050405020304" pitchFamily="18" charset="0"/>
                <a:cs typeface="Times New Roman" panose="02020603050405020304" pitchFamily="18" charset="0"/>
              </a:rPr>
              <a:t>О подвиге, о шквалах огневых,</a:t>
            </a:r>
          </a:p>
          <a:p>
            <a:r>
              <a:rPr lang="ru-RU" sz="2000" b="1" dirty="0">
                <a:latin typeface="Times New Roman" panose="02020603050405020304" pitchFamily="18" charset="0"/>
                <a:cs typeface="Times New Roman" panose="02020603050405020304" pitchFamily="18" charset="0"/>
              </a:rPr>
              <a:t>О яростном порыве наступления</a:t>
            </a:r>
          </a:p>
          <a:p>
            <a:r>
              <a:rPr lang="ru-RU" sz="2000" b="1" dirty="0">
                <a:latin typeface="Times New Roman" panose="02020603050405020304" pitchFamily="18" charset="0"/>
                <a:cs typeface="Times New Roman" panose="02020603050405020304" pitchFamily="18" charset="0"/>
              </a:rPr>
              <a:t>Но строг учитель был, и каждый раз</a:t>
            </a:r>
          </a:p>
          <a:p>
            <a:r>
              <a:rPr lang="ru-RU" sz="2000" b="1" dirty="0">
                <a:latin typeface="Times New Roman" panose="02020603050405020304" pitchFamily="18" charset="0"/>
                <a:cs typeface="Times New Roman" panose="02020603050405020304" pitchFamily="18" charset="0"/>
              </a:rPr>
              <a:t>Он обрывал мальчишку резковато:</a:t>
            </a:r>
          </a:p>
          <a:p>
            <a:r>
              <a:rPr lang="ru-RU" sz="2000" b="1" dirty="0">
                <a:latin typeface="Times New Roman" panose="02020603050405020304" pitchFamily="18" charset="0"/>
                <a:cs typeface="Times New Roman" panose="02020603050405020304" pitchFamily="18" charset="0"/>
              </a:rPr>
              <a:t>"Мечтать довольно! Повтори рассказ</a:t>
            </a:r>
          </a:p>
          <a:p>
            <a:r>
              <a:rPr lang="ru-RU" sz="2000" b="1" dirty="0">
                <a:latin typeface="Times New Roman" panose="02020603050405020304" pitchFamily="18" charset="0"/>
                <a:cs typeface="Times New Roman" panose="02020603050405020304" pitchFamily="18" charset="0"/>
              </a:rPr>
              <a:t>О свойствах круга и углов квадрата!»</a:t>
            </a:r>
          </a:p>
          <a:p>
            <a:r>
              <a:rPr lang="ru-RU" sz="2000" b="1" dirty="0">
                <a:latin typeface="Times New Roman" panose="02020603050405020304" pitchFamily="18" charset="0"/>
                <a:cs typeface="Times New Roman" panose="02020603050405020304" pitchFamily="18" charset="0"/>
              </a:rPr>
              <a:t>И воином любовь сбережена</a:t>
            </a:r>
          </a:p>
          <a:p>
            <a:r>
              <a:rPr lang="ru-RU" sz="2000" b="1" dirty="0">
                <a:latin typeface="Times New Roman" panose="02020603050405020304" pitchFamily="18" charset="0"/>
                <a:cs typeface="Times New Roman" panose="02020603050405020304" pitchFamily="18" charset="0"/>
              </a:rPr>
              <a:t>К учителю, далекому, седому.</a:t>
            </a:r>
          </a:p>
          <a:p>
            <a:r>
              <a:rPr lang="ru-RU" sz="2000" b="1" dirty="0">
                <a:latin typeface="Times New Roman" panose="02020603050405020304" pitchFamily="18" charset="0"/>
                <a:cs typeface="Times New Roman" panose="02020603050405020304" pitchFamily="18" charset="0"/>
              </a:rPr>
              <a:t>Как воздух. Математика нужна,</a:t>
            </a:r>
          </a:p>
          <a:p>
            <a:r>
              <a:rPr lang="ru-RU" sz="2000" b="1" dirty="0">
                <a:latin typeface="Times New Roman" panose="02020603050405020304" pitchFamily="18" charset="0"/>
                <a:cs typeface="Times New Roman" panose="02020603050405020304" pitchFamily="18" charset="0"/>
              </a:rPr>
              <a:t>Сегодня Офицеру молодому!</a:t>
            </a:r>
          </a:p>
          <a:p>
            <a:pPr algn="ctr"/>
            <a:endParaRPr lang="ru-RU" sz="32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85350996"/>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15617" y="2004798"/>
            <a:ext cx="7712765" cy="3785652"/>
          </a:xfrm>
          <a:prstGeom prst="rect">
            <a:avLst/>
          </a:prstGeom>
        </p:spPr>
        <p:txBody>
          <a:bodyPr wrap="square">
            <a:spAutoFit/>
          </a:bodyPr>
          <a:lstStyle/>
          <a:p>
            <a:pPr algn="just" fontAlgn="base">
              <a:spcBef>
                <a:spcPct val="0"/>
              </a:spcBef>
              <a:spcAft>
                <a:spcPct val="0"/>
              </a:spcAft>
              <a:buFont typeface="Wingdings" pitchFamily="2" charset="2"/>
              <a:buNone/>
              <a:defRPr/>
            </a:pPr>
            <a:r>
              <a:rPr lang="ru-RU" sz="2400" dirty="0"/>
              <a:t>	C первых же дней Великой Отечественной Войны огромное число математиков были мобилизованы или ушли на фронт добровольцами. При этом страна потеряла огромное число талантливой молодежи, которая могла бы стать гордостью отечественной науки.</a:t>
            </a:r>
            <a:br>
              <a:rPr lang="ru-RU" sz="2400" dirty="0"/>
            </a:br>
            <a:r>
              <a:rPr lang="ru-RU" sz="2400" dirty="0"/>
              <a:t>	Об этом мы можем судить, во-первых, по тому, что среди возвратившихся после участия в сражениях Великой Отечественной многие стали крупными </a:t>
            </a:r>
            <a:r>
              <a:rPr lang="ru-RU" sz="2400" dirty="0" smtClean="0"/>
              <a:t>учёными </a:t>
            </a:r>
            <a:r>
              <a:rPr lang="ru-RU" sz="2400" dirty="0"/>
              <a:t>— профессорами, членами — корреспондентами и академиками.</a:t>
            </a:r>
            <a:endParaRPr lang="ru-RU" sz="2400" b="1" i="1" dirty="0">
              <a:solidFill>
                <a:srgbClr val="C00000"/>
              </a:solidFill>
            </a:endParaRPr>
          </a:p>
        </p:txBody>
      </p:sp>
    </p:spTree>
    <p:extLst>
      <p:ext uri="{BB962C8B-B14F-4D97-AF65-F5344CB8AC3E}">
        <p14:creationId xmlns:p14="http://schemas.microsoft.com/office/powerpoint/2010/main" val="488368361"/>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xmlns="" id="{6AD672EE-D58A-4211-9210-FC8F09CBB8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270" y="2888974"/>
            <a:ext cx="1603512" cy="2425147"/>
          </a:xfrm>
          <a:prstGeom prst="rect">
            <a:avLst/>
          </a:prstGeom>
        </p:spPr>
      </p:pic>
      <p:pic>
        <p:nvPicPr>
          <p:cNvPr id="8" name="Рисунок 7">
            <a:extLst>
              <a:ext uri="{FF2B5EF4-FFF2-40B4-BE49-F238E27FC236}">
                <a16:creationId xmlns:a16="http://schemas.microsoft.com/office/drawing/2014/main" xmlns="" id="{D133C50A-3711-4495-A9B7-6E42AB41C3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9270" y="102704"/>
            <a:ext cx="1603512" cy="1143000"/>
          </a:xfrm>
          <a:prstGeom prst="rect">
            <a:avLst/>
          </a:prstGeom>
        </p:spPr>
      </p:pic>
      <p:pic>
        <p:nvPicPr>
          <p:cNvPr id="9" name="Рисунок 8">
            <a:extLst>
              <a:ext uri="{FF2B5EF4-FFF2-40B4-BE49-F238E27FC236}">
                <a16:creationId xmlns:a16="http://schemas.microsoft.com/office/drawing/2014/main" xmlns="" id="{142EF89F-40CC-4FB7-8C8A-913CC4B01377}"/>
              </a:ext>
            </a:extLst>
          </p:cNvPr>
          <p:cNvPicPr>
            <a:picLocks noChangeAspect="1"/>
          </p:cNvPicPr>
          <p:nvPr/>
        </p:nvPicPr>
        <p:blipFill>
          <a:blip r:embed="rId5"/>
          <a:stretch>
            <a:fillRect/>
          </a:stretch>
        </p:blipFill>
        <p:spPr>
          <a:xfrm>
            <a:off x="119270" y="1336985"/>
            <a:ext cx="1603512" cy="1392963"/>
          </a:xfrm>
          <a:prstGeom prst="rect">
            <a:avLst/>
          </a:prstGeom>
        </p:spPr>
      </p:pic>
      <p:sp>
        <p:nvSpPr>
          <p:cNvPr id="3" name="Объект 2"/>
          <p:cNvSpPr>
            <a:spLocks noGrp="1"/>
          </p:cNvSpPr>
          <p:nvPr>
            <p:ph idx="1"/>
          </p:nvPr>
        </p:nvSpPr>
        <p:spPr/>
        <p:txBody>
          <a:bodyPr/>
          <a:lstStyle/>
          <a:p>
            <a:pPr marL="0" indent="0" algn="just">
              <a:buNone/>
            </a:pPr>
            <a:r>
              <a:rPr lang="ru-RU" sz="2400" dirty="0" smtClean="0">
                <a:latin typeface="Times New Roman" pitchFamily="18" charset="0"/>
                <a:cs typeface="Times New Roman" pitchFamily="18" charset="0"/>
              </a:rPr>
              <a:t>	Не </a:t>
            </a:r>
            <a:r>
              <a:rPr lang="ru-RU" sz="2400" dirty="0">
                <a:latin typeface="Times New Roman" pitchFamily="18" charset="0"/>
                <a:cs typeface="Times New Roman" pitchFamily="18" charset="0"/>
              </a:rPr>
              <a:t>только, участвуя в боях, советские математики вносили свою лепту в Победу над фашизмом. Их главный вклад состоял в использовании тех специфических знаний и умений, которыми они обладали. </a:t>
            </a:r>
          </a:p>
          <a:p>
            <a:pPr marL="0" indent="0" algn="just">
              <a:buNone/>
            </a:pPr>
            <a:r>
              <a:rPr lang="ru-RU" sz="2400" dirty="0" smtClean="0">
                <a:latin typeface="Times New Roman" pitchFamily="18" charset="0"/>
                <a:cs typeface="Times New Roman" pitchFamily="18" charset="0"/>
              </a:rPr>
              <a:t>	В </a:t>
            </a:r>
            <a:r>
              <a:rPr lang="ru-RU" sz="2400" dirty="0">
                <a:latin typeface="Times New Roman" pitchFamily="18" charset="0"/>
                <a:cs typeface="Times New Roman" pitchFamily="18" charset="0"/>
              </a:rPr>
              <a:t>первую очередь высокотехнологичные новинки и прорывы требовались морскому флоту, авиации и артиллерии, объективно уступавшим на начальных этапах </a:t>
            </a:r>
            <a:r>
              <a:rPr lang="ru-RU" sz="2400" dirty="0" smtClean="0">
                <a:latin typeface="Times New Roman" pitchFamily="18" charset="0"/>
                <a:cs typeface="Times New Roman" pitchFamily="18" charset="0"/>
              </a:rPr>
              <a:t>войны, </a:t>
            </a:r>
            <a:r>
              <a:rPr lang="ru-RU" sz="2400" dirty="0">
                <a:latin typeface="Times New Roman" pitchFamily="18" charset="0"/>
                <a:cs typeface="Times New Roman" pitchFamily="18" charset="0"/>
              </a:rPr>
              <a:t>что учёные-математики и обеспечили. </a:t>
            </a:r>
          </a:p>
          <a:p>
            <a:endParaRPr lang="ru-RU" dirty="0"/>
          </a:p>
        </p:txBody>
      </p:sp>
    </p:spTree>
    <p:extLst>
      <p:ext uri="{BB962C8B-B14F-4D97-AF65-F5344CB8AC3E}">
        <p14:creationId xmlns:p14="http://schemas.microsoft.com/office/powerpoint/2010/main" val="1970740230"/>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1026" name="Picture 2" descr="F:\ДН 2015\вечный огонь.gif"/>
          <p:cNvPicPr>
            <a:picLocks noChangeAspect="1" noChangeArrowheads="1" noCrop="1"/>
          </p:cNvPicPr>
          <p:nvPr/>
        </p:nvPicPr>
        <p:blipFill>
          <a:blip r:embed="rId3" cstate="print"/>
          <a:srcRect/>
          <a:stretch>
            <a:fillRect/>
          </a:stretch>
        </p:blipFill>
        <p:spPr bwMode="auto">
          <a:xfrm>
            <a:off x="7643810" y="5238749"/>
            <a:ext cx="1500190" cy="1619251"/>
          </a:xfrm>
          <a:prstGeom prst="rect">
            <a:avLst/>
          </a:prstGeom>
          <a:noFill/>
        </p:spPr>
      </p:pic>
      <p:sp>
        <p:nvSpPr>
          <p:cNvPr id="2" name="Прямоугольник 1"/>
          <p:cNvSpPr/>
          <p:nvPr/>
        </p:nvSpPr>
        <p:spPr>
          <a:xfrm>
            <a:off x="1091767" y="2809968"/>
            <a:ext cx="7302138" cy="1384995"/>
          </a:xfrm>
          <a:prstGeom prst="rect">
            <a:avLst/>
          </a:prstGeom>
        </p:spPr>
        <p:txBody>
          <a:bodyPr wrap="square">
            <a:spAutoFit/>
          </a:bodyPr>
          <a:lstStyle/>
          <a:p>
            <a:pPr algn="just"/>
            <a:r>
              <a:rPr lang="ru-RU" sz="2800" b="1" dirty="0" smtClean="0">
                <a:latin typeface="Times New Roman" pitchFamily="18" charset="0"/>
                <a:cs typeface="Times New Roman" pitchFamily="18" charset="0"/>
              </a:rPr>
              <a:t>	Роль </a:t>
            </a:r>
            <a:r>
              <a:rPr lang="ru-RU" sz="2800" b="1" dirty="0">
                <a:latin typeface="Times New Roman" pitchFamily="18" charset="0"/>
                <a:cs typeface="Times New Roman" pitchFamily="18" charset="0"/>
              </a:rPr>
              <a:t>математики в военном деле Военно-Морского флота </a:t>
            </a:r>
            <a:r>
              <a:rPr lang="ru-RU" sz="2800" b="1" dirty="0" smtClean="0">
                <a:latin typeface="Times New Roman" pitchFamily="18" charset="0"/>
                <a:cs typeface="Times New Roman" pitchFamily="18" charset="0"/>
              </a:rPr>
              <a:t>велика. Обратимся </a:t>
            </a:r>
            <a:r>
              <a:rPr lang="ru-RU" sz="2800" b="1" dirty="0">
                <a:latin typeface="Times New Roman" pitchFamily="18" charset="0"/>
                <a:cs typeface="Times New Roman" pitchFamily="18" charset="0"/>
              </a:rPr>
              <a:t>к фактам прошлого. </a:t>
            </a:r>
          </a:p>
        </p:txBody>
      </p:sp>
    </p:spTree>
    <p:extLst>
      <p:ext uri="{BB962C8B-B14F-4D97-AF65-F5344CB8AC3E}">
        <p14:creationId xmlns:p14="http://schemas.microsoft.com/office/powerpoint/2010/main" val="1469600554"/>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0000">
            <a:alpha val="84000"/>
          </a:srgbClr>
        </a:solidFill>
        <a:effectLst/>
      </p:bgPr>
    </p:bg>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xmlns="" id="{063BDC40-D619-4FFF-BEC0-1D6B39E1F6A2}"/>
              </a:ext>
            </a:extLst>
          </p:cNvPr>
          <p:cNvPicPr>
            <a:picLocks noChangeAspect="1"/>
          </p:cNvPicPr>
          <p:nvPr/>
        </p:nvPicPr>
        <p:blipFill>
          <a:blip r:embed="rId2">
            <a:lum bright="70000" contrast="-70000"/>
          </a:blip>
          <a:stretch>
            <a:fillRect/>
          </a:stretch>
        </p:blipFill>
        <p:spPr>
          <a:xfrm>
            <a:off x="2428860" y="646331"/>
            <a:ext cx="6535628" cy="5311555"/>
          </a:xfrm>
          <a:prstGeom prst="rect">
            <a:avLst/>
          </a:prstGeom>
        </p:spPr>
      </p:pic>
      <p:pic>
        <p:nvPicPr>
          <p:cNvPr id="1026" name="Picture 2" descr="E:\я у мамы фотошопер\георгиевская ленточка\v35.png"/>
          <p:cNvPicPr>
            <a:picLocks noChangeAspect="1" noChangeArrowheads="1"/>
          </p:cNvPicPr>
          <p:nvPr/>
        </p:nvPicPr>
        <p:blipFill>
          <a:blip r:embed="rId3" cstate="print"/>
          <a:srcRect/>
          <a:stretch>
            <a:fillRect/>
          </a:stretch>
        </p:blipFill>
        <p:spPr bwMode="auto">
          <a:xfrm>
            <a:off x="1071538" y="5957887"/>
            <a:ext cx="7632848" cy="900113"/>
          </a:xfrm>
          <a:prstGeom prst="rect">
            <a:avLst/>
          </a:prstGeom>
          <a:noFill/>
        </p:spPr>
      </p:pic>
      <p:pic>
        <p:nvPicPr>
          <p:cNvPr id="2" name="Picture 2" descr="E:\я у мамы фотошопер\рамка\рамка.jpg"/>
          <p:cNvPicPr>
            <a:picLocks noChangeAspect="1" noChangeArrowheads="1"/>
          </p:cNvPicPr>
          <p:nvPr/>
        </p:nvPicPr>
        <p:blipFill>
          <a:blip r:embed="rId4" cstate="print"/>
          <a:srcRect/>
          <a:stretch>
            <a:fillRect/>
          </a:stretch>
        </p:blipFill>
        <p:spPr bwMode="auto">
          <a:xfrm>
            <a:off x="179512" y="980728"/>
            <a:ext cx="3115983" cy="4032448"/>
          </a:xfrm>
          <a:prstGeom prst="rect">
            <a:avLst/>
          </a:prstGeom>
          <a:noFill/>
        </p:spPr>
      </p:pic>
      <p:pic>
        <p:nvPicPr>
          <p:cNvPr id="6" name="Picture 2" descr="F:\ДН 2015(моя)\Математика\А. Н. Крылов\Alexey_Krylov_1910s.JPG"/>
          <p:cNvPicPr>
            <a:picLocks noChangeAspect="1" noChangeArrowheads="1"/>
          </p:cNvPicPr>
          <p:nvPr/>
        </p:nvPicPr>
        <p:blipFill>
          <a:blip r:embed="rId5" cstate="print"/>
          <a:srcRect/>
          <a:stretch>
            <a:fillRect/>
          </a:stretch>
        </p:blipFill>
        <p:spPr bwMode="auto">
          <a:xfrm>
            <a:off x="357158" y="1071546"/>
            <a:ext cx="2701209" cy="3786214"/>
          </a:xfrm>
          <a:prstGeom prst="rect">
            <a:avLst/>
          </a:prstGeom>
          <a:noFill/>
        </p:spPr>
      </p:pic>
      <p:sp>
        <p:nvSpPr>
          <p:cNvPr id="7" name="TextBox 6"/>
          <p:cNvSpPr txBox="1"/>
          <p:nvPr/>
        </p:nvSpPr>
        <p:spPr>
          <a:xfrm>
            <a:off x="3473141" y="951398"/>
            <a:ext cx="5464090" cy="4955203"/>
          </a:xfrm>
          <a:prstGeom prst="rect">
            <a:avLst/>
          </a:prstGeom>
          <a:noFill/>
        </p:spPr>
        <p:txBody>
          <a:bodyPr wrap="square" rtlCol="0">
            <a:spAutoFit/>
          </a:bodyPr>
          <a:lstStyle/>
          <a:p>
            <a:pPr algn="just" fontAlgn="base">
              <a:spcBef>
                <a:spcPct val="0"/>
              </a:spcBef>
              <a:spcAft>
                <a:spcPct val="0"/>
              </a:spcAft>
            </a:pPr>
            <a:r>
              <a:rPr lang="ru-RU" sz="2000" b="1" dirty="0" smtClean="0">
                <a:solidFill>
                  <a:prstClr val="black"/>
                </a:solidFill>
                <a:latin typeface="Times New Roman" panose="02020603050405020304" pitchFamily="18" charset="0"/>
                <a:cs typeface="Times New Roman" panose="02020603050405020304" pitchFamily="18" charset="0"/>
              </a:rPr>
              <a:t>	Видная </a:t>
            </a:r>
            <a:r>
              <a:rPr lang="ru-RU" sz="2000" b="1" dirty="0">
                <a:solidFill>
                  <a:prstClr val="black"/>
                </a:solidFill>
                <a:latin typeface="Times New Roman" panose="02020603050405020304" pitchFamily="18" charset="0"/>
                <a:cs typeface="Times New Roman" panose="02020603050405020304" pitchFamily="18" charset="0"/>
              </a:rPr>
              <a:t>роль в деле обороны нашей Родины принадлежит выдающемуся математику </a:t>
            </a:r>
            <a:r>
              <a:rPr lang="ru-RU" sz="2000" b="1" dirty="0" smtClean="0">
                <a:solidFill>
                  <a:prstClr val="black"/>
                </a:solidFill>
                <a:latin typeface="Times New Roman" panose="02020603050405020304" pitchFamily="18" charset="0"/>
                <a:cs typeface="Times New Roman" panose="02020603050405020304" pitchFamily="18" charset="0"/>
              </a:rPr>
              <a:t>А.Н</a:t>
            </a:r>
            <a:r>
              <a:rPr lang="ru-RU" sz="2000" b="1" dirty="0">
                <a:solidFill>
                  <a:prstClr val="black"/>
                </a:solidFill>
                <a:latin typeface="Times New Roman" panose="02020603050405020304" pitchFamily="18" charset="0"/>
                <a:cs typeface="Times New Roman" panose="02020603050405020304" pitchFamily="18" charset="0"/>
              </a:rPr>
              <a:t>. Крылову, чьи труды по теории непотопляемости и качки корабля были использованы нашими Военно-Морскими силами. Он создал таблицы непотопляемости, в которых было рассчитано, как повлияет на корабль затопление тех или иных отсеков, какие номера отсеков нужно затопить, чтобы ликвидировать крен, и на сколько это затопление может улучшить состояние корабля. Эти таблицы дали возможность спасти жизнь многих людей, сберечь большие материальные ценности. </a:t>
            </a:r>
          </a:p>
          <a:p>
            <a:pPr algn="just" fontAlgn="base">
              <a:spcBef>
                <a:spcPct val="0"/>
              </a:spcBef>
              <a:spcAft>
                <a:spcPct val="0"/>
              </a:spcAft>
            </a:pPr>
            <a:endParaRPr lang="en-US" sz="1600" b="1" dirty="0">
              <a:ln w="10541" cmpd="sng">
                <a:solidFill>
                  <a:srgbClr val="7D7D7D">
                    <a:tint val="100000"/>
                    <a:shade val="100000"/>
                    <a:satMod val="110000"/>
                  </a:srgbClr>
                </a:solidFill>
                <a:prstDash val="solid"/>
              </a:ln>
              <a:solidFill>
                <a:prstClr val="black">
                  <a:lumMod val="95000"/>
                  <a:lumOff val="5000"/>
                </a:prstClr>
              </a:solidFill>
              <a:latin typeface="Times New Roman" pitchFamily="18" charset="0"/>
              <a:cs typeface="Times New Roman" pitchFamily="18" charset="0"/>
            </a:endParaRPr>
          </a:p>
        </p:txBody>
      </p:sp>
      <p:sp>
        <p:nvSpPr>
          <p:cNvPr id="9" name="Прямоугольник 8"/>
          <p:cNvSpPr/>
          <p:nvPr/>
        </p:nvSpPr>
        <p:spPr>
          <a:xfrm>
            <a:off x="2428860" y="0"/>
            <a:ext cx="6715140" cy="64633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base">
              <a:spcBef>
                <a:spcPct val="0"/>
              </a:spcBef>
              <a:spcAft>
                <a:spcPct val="0"/>
              </a:spcAft>
            </a:pPr>
            <a:r>
              <a:rPr lang="ru-RU" sz="3600" b="1" dirty="0">
                <a:ln w="11430"/>
                <a:gradFill>
                  <a:gsLst>
                    <a:gs pos="0">
                      <a:srgbClr val="F79646">
                        <a:tint val="90000"/>
                        <a:satMod val="120000"/>
                      </a:srgbClr>
                    </a:gs>
                    <a:gs pos="25000">
                      <a:srgbClr val="F79646">
                        <a:tint val="93000"/>
                        <a:satMod val="120000"/>
                      </a:srgbClr>
                    </a:gs>
                    <a:gs pos="50000">
                      <a:srgbClr val="F79646">
                        <a:shade val="89000"/>
                        <a:satMod val="110000"/>
                      </a:srgbClr>
                    </a:gs>
                    <a:gs pos="75000">
                      <a:srgbClr val="F79646">
                        <a:tint val="93000"/>
                        <a:satMod val="120000"/>
                      </a:srgbClr>
                    </a:gs>
                    <a:gs pos="100000">
                      <a:srgbClr val="F79646">
                        <a:tint val="90000"/>
                        <a:satMod val="120000"/>
                      </a:srgbClr>
                    </a:gs>
                  </a:gsLst>
                  <a:lin ang="5400000"/>
                </a:gradFill>
                <a:latin typeface="Times New Roman" pitchFamily="18" charset="0"/>
                <a:cs typeface="Times New Roman" pitchFamily="18" charset="0"/>
              </a:rPr>
              <a:t>Крылов Алексей Николаевич</a:t>
            </a:r>
          </a:p>
        </p:txBody>
      </p:sp>
      <p:sp>
        <p:nvSpPr>
          <p:cNvPr id="8" name="Прямоугольник 7"/>
          <p:cNvSpPr/>
          <p:nvPr/>
        </p:nvSpPr>
        <p:spPr>
          <a:xfrm>
            <a:off x="0" y="5000636"/>
            <a:ext cx="2500298" cy="1200329"/>
          </a:xfrm>
          <a:prstGeom prst="rect">
            <a:avLst/>
          </a:prstGeom>
        </p:spPr>
        <p:txBody>
          <a:bodyPr wrap="square">
            <a:spAutoFit/>
          </a:bodyPr>
          <a:lstStyle/>
          <a:p>
            <a:pPr algn="ctr" fontAlgn="base">
              <a:spcBef>
                <a:spcPct val="0"/>
              </a:spcBef>
              <a:spcAft>
                <a:spcPct val="0"/>
              </a:spcAft>
            </a:pPr>
            <a:r>
              <a:rPr lang="ru-RU" b="1" dirty="0">
                <a:latin typeface="Times New Roman" pitchFamily="18" charset="0"/>
                <a:cs typeface="Times New Roman" pitchFamily="18" charset="0"/>
              </a:rPr>
              <a:t>(1863 – 1945)</a:t>
            </a:r>
          </a:p>
          <a:p>
            <a:pPr algn="ctr" fontAlgn="base">
              <a:spcBef>
                <a:spcPct val="0"/>
              </a:spcBef>
              <a:spcAft>
                <a:spcPct val="0"/>
              </a:spcAft>
            </a:pPr>
            <a:r>
              <a:rPr lang="ru-RU" b="1" dirty="0">
                <a:latin typeface="Times New Roman" pitchFamily="18" charset="0"/>
                <a:cs typeface="Times New Roman" pitchFamily="18" charset="0"/>
              </a:rPr>
              <a:t>русский и советский  </a:t>
            </a:r>
          </a:p>
          <a:p>
            <a:pPr algn="ctr" fontAlgn="base">
              <a:spcBef>
                <a:spcPct val="0"/>
              </a:spcBef>
              <a:spcAft>
                <a:spcPct val="0"/>
              </a:spcAft>
            </a:pPr>
            <a:r>
              <a:rPr lang="ru-RU" b="1" dirty="0">
                <a:latin typeface="Times New Roman" pitchFamily="18" charset="0"/>
                <a:cs typeface="Times New Roman" pitchFamily="18" charset="0"/>
              </a:rPr>
              <a:t>кораблестроитель, </a:t>
            </a:r>
          </a:p>
          <a:p>
            <a:pPr algn="ctr" fontAlgn="base">
              <a:spcBef>
                <a:spcPct val="0"/>
              </a:spcBef>
              <a:spcAft>
                <a:spcPct val="0"/>
              </a:spcAft>
            </a:pPr>
            <a:r>
              <a:rPr lang="ru-RU" b="1" dirty="0">
                <a:latin typeface="Times New Roman" pitchFamily="18" charset="0"/>
                <a:cs typeface="Times New Roman" pitchFamily="18" charset="0"/>
              </a:rPr>
              <a:t>механик и математик.</a:t>
            </a:r>
          </a:p>
        </p:txBody>
      </p:sp>
    </p:spTree>
    <p:extLst>
      <p:ext uri="{BB962C8B-B14F-4D97-AF65-F5344CB8AC3E}">
        <p14:creationId xmlns:p14="http://schemas.microsoft.com/office/powerpoint/2010/main" val="2567883597"/>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xmlns="" id="{7D309837-0192-4EEE-A0FD-19EC7B5067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77682435"/>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xmlns="" id="{A81FE34A-9EB9-4004-979E-7C7B3D3CFD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5992928"/>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E12589C4-D83A-4E9F-94A4-553B19CAF2F5}"/>
              </a:ext>
            </a:extLst>
          </p:cNvPr>
          <p:cNvSpPr/>
          <p:nvPr/>
        </p:nvSpPr>
        <p:spPr>
          <a:xfrm>
            <a:off x="1503883" y="991465"/>
            <a:ext cx="6136232" cy="523220"/>
          </a:xfrm>
          <a:prstGeom prst="rect">
            <a:avLst/>
          </a:prstGeom>
        </p:spPr>
        <p:txBody>
          <a:bodyPr wrap="none">
            <a:spAutoFit/>
          </a:bodyPr>
          <a:lstStyle/>
          <a:p>
            <a:pPr algn="ctr"/>
            <a:r>
              <a:rPr lang="ru-RU" sz="2800" b="1" dirty="0">
                <a:latin typeface="Times New Roman" panose="02020603050405020304" pitchFamily="18" charset="0"/>
                <a:cs typeface="Times New Roman" panose="02020603050405020304" pitchFamily="18" charset="0"/>
              </a:rPr>
              <a:t>Вклад в обороноспособность страны</a:t>
            </a:r>
          </a:p>
        </p:txBody>
      </p:sp>
      <p:sp>
        <p:nvSpPr>
          <p:cNvPr id="4" name="Прямоугольник 3">
            <a:extLst>
              <a:ext uri="{FF2B5EF4-FFF2-40B4-BE49-F238E27FC236}">
                <a16:creationId xmlns:a16="http://schemas.microsoft.com/office/drawing/2014/main" xmlns="" id="{268E8510-1E8A-46FE-A8ED-392EA0EB10B4}"/>
              </a:ext>
            </a:extLst>
          </p:cNvPr>
          <p:cNvSpPr/>
          <p:nvPr/>
        </p:nvSpPr>
        <p:spPr>
          <a:xfrm>
            <a:off x="815008" y="1717383"/>
            <a:ext cx="7513983" cy="4154984"/>
          </a:xfrm>
          <a:prstGeom prst="rect">
            <a:avLst/>
          </a:prstGeom>
        </p:spPr>
        <p:txBody>
          <a:bodyPr wrap="square">
            <a:spAutoFit/>
          </a:bodyPr>
          <a:lstStyle/>
          <a:p>
            <a:pPr algn="just"/>
            <a:r>
              <a:rPr lang="ru-RU" sz="2400" dirty="0" smtClean="0">
                <a:latin typeface="Times New Roman" panose="02020603050405020304" pitchFamily="18" charset="0"/>
                <a:cs typeface="Times New Roman" panose="02020603050405020304" pitchFamily="18" charset="0"/>
              </a:rPr>
              <a:t>	Разработанные </a:t>
            </a:r>
            <a:r>
              <a:rPr lang="ru-RU" sz="2400" dirty="0">
                <a:latin typeface="Times New Roman" panose="02020603050405020304" pitchFamily="18" charset="0"/>
                <a:cs typeface="Times New Roman" panose="02020603050405020304" pitchFamily="18" charset="0"/>
              </a:rPr>
              <a:t>Крыловым методы и технологии сыграли важную роль в укреплении обороноспособности СССР в годы Великой Отечественной войны.</a:t>
            </a:r>
          </a:p>
          <a:p>
            <a:pPr algn="just"/>
            <a:r>
              <a:rPr lang="ru-RU" sz="2400" dirty="0" smtClean="0">
                <a:latin typeface="Times New Roman" panose="02020603050405020304" pitchFamily="18" charset="0"/>
                <a:cs typeface="Times New Roman" panose="02020603050405020304" pitchFamily="18" charset="0"/>
              </a:rPr>
              <a:t>	Его </a:t>
            </a:r>
            <a:r>
              <a:rPr lang="ru-RU" sz="2400" dirty="0">
                <a:latin typeface="Times New Roman" panose="02020603050405020304" pitchFamily="18" charset="0"/>
                <a:cs typeface="Times New Roman" panose="02020603050405020304" pitchFamily="18" charset="0"/>
              </a:rPr>
              <a:t>работы позволили советскому флоту эффективно противостоять немецкому флоту и защищать морские коммуникации.</a:t>
            </a:r>
          </a:p>
          <a:p>
            <a:pPr algn="just"/>
            <a:r>
              <a:rPr lang="ru-RU" sz="2400" dirty="0" smtClean="0">
                <a:latin typeface="Times New Roman" panose="02020603050405020304" pitchFamily="18" charset="0"/>
                <a:cs typeface="Times New Roman" panose="02020603050405020304" pitchFamily="18" charset="0"/>
              </a:rPr>
              <a:t>	Крылов внёс </a:t>
            </a:r>
            <a:r>
              <a:rPr lang="ru-RU" sz="2400" dirty="0">
                <a:latin typeface="Times New Roman" panose="02020603050405020304" pitchFamily="18" charset="0"/>
                <a:cs typeface="Times New Roman" panose="02020603050405020304" pitchFamily="18" charset="0"/>
              </a:rPr>
              <a:t>значительный вклад в </a:t>
            </a:r>
            <a:r>
              <a:rPr lang="ru-RU" sz="2400" dirty="0" smtClean="0">
                <a:latin typeface="Times New Roman" panose="02020603050405020304" pitchFamily="18" charset="0"/>
                <a:cs typeface="Times New Roman" panose="02020603050405020304" pitchFamily="18" charset="0"/>
              </a:rPr>
              <a:t>Победу </a:t>
            </a:r>
            <a:r>
              <a:rPr lang="ru-RU" sz="2400" dirty="0">
                <a:latin typeface="Times New Roman" panose="02020603050405020304" pitchFamily="18" charset="0"/>
                <a:cs typeface="Times New Roman" panose="02020603050405020304" pitchFamily="18" charset="0"/>
              </a:rPr>
              <a:t>над фашистской Германией.</a:t>
            </a:r>
          </a:p>
          <a:p>
            <a:pPr algn="just"/>
            <a:r>
              <a:rPr lang="ru-RU" sz="2400" dirty="0" smtClean="0">
                <a:latin typeface="Times New Roman" panose="02020603050405020304" pitchFamily="18" charset="0"/>
                <a:cs typeface="Times New Roman" panose="02020603050405020304" pitchFamily="18" charset="0"/>
              </a:rPr>
              <a:t>	Его </a:t>
            </a:r>
            <a:r>
              <a:rPr lang="ru-RU" sz="2400" dirty="0">
                <a:latin typeface="Times New Roman" panose="02020603050405020304" pitchFamily="18" charset="0"/>
                <a:cs typeface="Times New Roman" panose="02020603050405020304" pitchFamily="18" charset="0"/>
              </a:rPr>
              <a:t>научные достижения стали основой для дальнейшего развития советского кораблестроения.</a:t>
            </a:r>
          </a:p>
        </p:txBody>
      </p:sp>
    </p:spTree>
    <p:extLst>
      <p:ext uri="{BB962C8B-B14F-4D97-AF65-F5344CB8AC3E}">
        <p14:creationId xmlns:p14="http://schemas.microsoft.com/office/powerpoint/2010/main" val="915089287"/>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0000">
            <a:alpha val="84000"/>
          </a:srgbClr>
        </a:solidFill>
        <a:effectLst/>
      </p:bgPr>
    </p:bg>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xmlns="" id="{4CF6561B-0607-486B-86BD-087248910660}"/>
              </a:ext>
            </a:extLst>
          </p:cNvPr>
          <p:cNvPicPr>
            <a:picLocks noChangeAspect="1"/>
          </p:cNvPicPr>
          <p:nvPr/>
        </p:nvPicPr>
        <p:blipFill>
          <a:blip r:embed="rId2"/>
          <a:stretch>
            <a:fillRect/>
          </a:stretch>
        </p:blipFill>
        <p:spPr>
          <a:xfrm>
            <a:off x="2427900" y="642918"/>
            <a:ext cx="6541575" cy="5310076"/>
          </a:xfrm>
          <a:prstGeom prst="rect">
            <a:avLst/>
          </a:prstGeom>
        </p:spPr>
      </p:pic>
      <p:pic>
        <p:nvPicPr>
          <p:cNvPr id="1026" name="Picture 2" descr="E:\я у мамы фотошопер\георгиевская ленточка\v35.png"/>
          <p:cNvPicPr>
            <a:picLocks noChangeAspect="1" noChangeArrowheads="1"/>
          </p:cNvPicPr>
          <p:nvPr/>
        </p:nvPicPr>
        <p:blipFill>
          <a:blip r:embed="rId3" cstate="print"/>
          <a:srcRect/>
          <a:stretch>
            <a:fillRect/>
          </a:stretch>
        </p:blipFill>
        <p:spPr bwMode="auto">
          <a:xfrm>
            <a:off x="1000100" y="5957887"/>
            <a:ext cx="7632848" cy="900113"/>
          </a:xfrm>
          <a:prstGeom prst="rect">
            <a:avLst/>
          </a:prstGeom>
          <a:noFill/>
        </p:spPr>
      </p:pic>
      <p:pic>
        <p:nvPicPr>
          <p:cNvPr id="2" name="Picture 2" descr="E:\я у мамы фотошопер\рамка\рамка.jpg"/>
          <p:cNvPicPr>
            <a:picLocks noChangeAspect="1" noChangeArrowheads="1"/>
          </p:cNvPicPr>
          <p:nvPr/>
        </p:nvPicPr>
        <p:blipFill>
          <a:blip r:embed="rId4" cstate="print"/>
          <a:srcRect/>
          <a:stretch>
            <a:fillRect/>
          </a:stretch>
        </p:blipFill>
        <p:spPr bwMode="auto">
          <a:xfrm>
            <a:off x="179513" y="980728"/>
            <a:ext cx="2720441" cy="4032448"/>
          </a:xfrm>
          <a:prstGeom prst="rect">
            <a:avLst/>
          </a:prstGeom>
          <a:noFill/>
        </p:spPr>
      </p:pic>
      <p:sp>
        <p:nvSpPr>
          <p:cNvPr id="7" name="TextBox 6"/>
          <p:cNvSpPr txBox="1"/>
          <p:nvPr/>
        </p:nvSpPr>
        <p:spPr>
          <a:xfrm>
            <a:off x="3214678" y="857232"/>
            <a:ext cx="5929322" cy="646331"/>
          </a:xfrm>
          <a:prstGeom prst="rect">
            <a:avLst/>
          </a:prstGeom>
          <a:noFill/>
        </p:spPr>
        <p:txBody>
          <a:bodyPr wrap="square" rtlCol="0">
            <a:spAutoFit/>
          </a:bodyPr>
          <a:lstStyle/>
          <a:p>
            <a:pPr fontAlgn="base">
              <a:spcBef>
                <a:spcPct val="0"/>
              </a:spcBef>
              <a:spcAft>
                <a:spcPct val="0"/>
              </a:spcAft>
            </a:pPr>
            <a:endParaRPr lang="ru-RU" dirty="0">
              <a:solidFill>
                <a:prstClr val="black"/>
              </a:solidFill>
              <a:latin typeface="Times New Roman" pitchFamily="18" charset="0"/>
              <a:cs typeface="Times New Roman" pitchFamily="18" charset="0"/>
            </a:endParaRPr>
          </a:p>
          <a:p>
            <a:pPr fontAlgn="base">
              <a:spcBef>
                <a:spcPct val="0"/>
              </a:spcBef>
              <a:spcAft>
                <a:spcPct val="0"/>
              </a:spcAft>
            </a:pPr>
            <a:endParaRPr lang="ru-RU" dirty="0">
              <a:solidFill>
                <a:prstClr val="black"/>
              </a:solidFill>
              <a:latin typeface="Times New Roman" pitchFamily="18" charset="0"/>
              <a:cs typeface="Times New Roman" pitchFamily="18" charset="0"/>
            </a:endParaRPr>
          </a:p>
        </p:txBody>
      </p:sp>
      <p:sp>
        <p:nvSpPr>
          <p:cNvPr id="9" name="Прямоугольник 8"/>
          <p:cNvSpPr/>
          <p:nvPr/>
        </p:nvSpPr>
        <p:spPr>
          <a:xfrm>
            <a:off x="3143176" y="0"/>
            <a:ext cx="6000824" cy="58477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base">
              <a:spcBef>
                <a:spcPct val="0"/>
              </a:spcBef>
              <a:spcAft>
                <a:spcPct val="0"/>
              </a:spcAft>
            </a:pPr>
            <a:r>
              <a:rPr lang="ru-RU" sz="3200" b="1" dirty="0" err="1">
                <a:ln w="11430"/>
                <a:gradFill>
                  <a:gsLst>
                    <a:gs pos="0">
                      <a:srgbClr val="F79646">
                        <a:tint val="90000"/>
                        <a:satMod val="120000"/>
                      </a:srgbClr>
                    </a:gs>
                    <a:gs pos="25000">
                      <a:srgbClr val="F79646">
                        <a:tint val="93000"/>
                        <a:satMod val="120000"/>
                      </a:srgbClr>
                    </a:gs>
                    <a:gs pos="50000">
                      <a:srgbClr val="F79646">
                        <a:shade val="89000"/>
                        <a:satMod val="110000"/>
                      </a:srgbClr>
                    </a:gs>
                    <a:gs pos="75000">
                      <a:srgbClr val="F79646">
                        <a:tint val="93000"/>
                        <a:satMod val="120000"/>
                      </a:srgbClr>
                    </a:gs>
                    <a:gs pos="100000">
                      <a:srgbClr val="F79646">
                        <a:tint val="90000"/>
                        <a:satMod val="120000"/>
                      </a:srgbClr>
                    </a:gs>
                  </a:gsLst>
                  <a:lin ang="5400000"/>
                </a:gradFill>
                <a:effectLst>
                  <a:outerShdw blurRad="80000" dist="40000" dir="5040000" algn="tl">
                    <a:srgbClr val="000000">
                      <a:alpha val="30000"/>
                    </a:srgbClr>
                  </a:outerShdw>
                </a:effectLst>
                <a:latin typeface="Times New Roman" pitchFamily="18" charset="0"/>
                <a:cs typeface="Times New Roman" pitchFamily="18" charset="0"/>
              </a:rPr>
              <a:t>Берштейн</a:t>
            </a:r>
            <a:r>
              <a:rPr lang="ru-RU" sz="3200" b="1" dirty="0">
                <a:ln w="11430"/>
                <a:gradFill>
                  <a:gsLst>
                    <a:gs pos="0">
                      <a:srgbClr val="F79646">
                        <a:tint val="90000"/>
                        <a:satMod val="120000"/>
                      </a:srgbClr>
                    </a:gs>
                    <a:gs pos="25000">
                      <a:srgbClr val="F79646">
                        <a:tint val="93000"/>
                        <a:satMod val="120000"/>
                      </a:srgbClr>
                    </a:gs>
                    <a:gs pos="50000">
                      <a:srgbClr val="F79646">
                        <a:shade val="89000"/>
                        <a:satMod val="110000"/>
                      </a:srgbClr>
                    </a:gs>
                    <a:gs pos="75000">
                      <a:srgbClr val="F79646">
                        <a:tint val="93000"/>
                        <a:satMod val="120000"/>
                      </a:srgbClr>
                    </a:gs>
                    <a:gs pos="100000">
                      <a:srgbClr val="F79646">
                        <a:tint val="90000"/>
                        <a:satMod val="120000"/>
                      </a:srgbClr>
                    </a:gs>
                  </a:gsLst>
                  <a:lin ang="5400000"/>
                </a:gradFill>
                <a:effectLst>
                  <a:outerShdw blurRad="80000" dist="40000" dir="5040000" algn="tl">
                    <a:srgbClr val="000000">
                      <a:alpha val="30000"/>
                    </a:srgbClr>
                  </a:outerShdw>
                </a:effectLst>
                <a:latin typeface="Times New Roman" pitchFamily="18" charset="0"/>
                <a:cs typeface="Times New Roman" pitchFamily="18" charset="0"/>
              </a:rPr>
              <a:t> Сергей Натанович</a:t>
            </a:r>
          </a:p>
        </p:txBody>
      </p:sp>
      <p:sp>
        <p:nvSpPr>
          <p:cNvPr id="8" name="Прямоугольник 7"/>
          <p:cNvSpPr/>
          <p:nvPr/>
        </p:nvSpPr>
        <p:spPr>
          <a:xfrm>
            <a:off x="3004457" y="642918"/>
            <a:ext cx="5925261" cy="5324535"/>
          </a:xfrm>
          <a:prstGeom prst="rect">
            <a:avLst/>
          </a:prstGeom>
        </p:spPr>
        <p:txBody>
          <a:bodyPr wrap="square">
            <a:spAutoFit/>
          </a:bodyPr>
          <a:lstStyle/>
          <a:p>
            <a:pPr algn="just" fontAlgn="base">
              <a:spcBef>
                <a:spcPct val="0"/>
              </a:spcBef>
              <a:spcAft>
                <a:spcPct val="0"/>
              </a:spcAft>
            </a:pPr>
            <a:r>
              <a:rPr lang="ru-RU" sz="2000" b="1" dirty="0" smtClean="0">
                <a:latin typeface="Times New Roman" panose="02020603050405020304" pitchFamily="18" charset="0"/>
                <a:cs typeface="Times New Roman" panose="02020603050405020304" pitchFamily="18" charset="0"/>
              </a:rPr>
              <a:t>	В </a:t>
            </a:r>
            <a:r>
              <a:rPr lang="ru-RU" sz="2000" b="1" dirty="0">
                <a:latin typeface="Times New Roman" panose="02020603050405020304" pitchFamily="18" charset="0"/>
                <a:cs typeface="Times New Roman" panose="02020603050405020304" pitchFamily="18" charset="0"/>
              </a:rPr>
              <a:t>апреле 1942 г. коллектив математиков под руководством основателя  конструктивной теории функции действительного переменного и первого аксиоматика теории вероятностей академика С.Н. Бернштейна разработал и вычислил таблицы для определения местонахождения судна по радиопеленгам. Таблицы ускоряли штурманские </a:t>
            </a:r>
            <a:r>
              <a:rPr lang="ru-RU" sz="2000" b="1" dirty="0" smtClean="0">
                <a:latin typeface="Times New Roman" panose="02020603050405020304" pitchFamily="18" charset="0"/>
                <a:cs typeface="Times New Roman" panose="02020603050405020304" pitchFamily="18" charset="0"/>
              </a:rPr>
              <a:t>расчёты </a:t>
            </a:r>
            <a:r>
              <a:rPr lang="ru-RU" sz="2000" b="1" dirty="0">
                <a:latin typeface="Times New Roman" panose="02020603050405020304" pitchFamily="18" charset="0"/>
                <a:cs typeface="Times New Roman" panose="02020603050405020304" pitchFamily="18" charset="0"/>
              </a:rPr>
              <a:t>примерно в 10 раз. В 1943 г. были подготовлены штурманские таблицы, которые нашли широкое применение в боевых действиях дальней авиации, значительно повысили точность самолетовождения. Штаб авиации дальнего действия, давая высокую оценку работе математиков, отметил, что ни в одной стране мира не были известны таблицы, равные этим по простоте и оригинальности. </a:t>
            </a:r>
          </a:p>
        </p:txBody>
      </p:sp>
      <p:sp>
        <p:nvSpPr>
          <p:cNvPr id="11" name="Прямоугольник 10"/>
          <p:cNvSpPr/>
          <p:nvPr/>
        </p:nvSpPr>
        <p:spPr>
          <a:xfrm>
            <a:off x="0" y="5000636"/>
            <a:ext cx="2427900" cy="1477328"/>
          </a:xfrm>
          <a:prstGeom prst="rect">
            <a:avLst/>
          </a:prstGeom>
        </p:spPr>
        <p:txBody>
          <a:bodyPr wrap="square">
            <a:spAutoFit/>
          </a:bodyPr>
          <a:lstStyle/>
          <a:p>
            <a:pPr algn="ctr" fontAlgn="base">
              <a:spcBef>
                <a:spcPct val="0"/>
              </a:spcBef>
              <a:spcAft>
                <a:spcPct val="0"/>
              </a:spcAft>
            </a:pPr>
            <a:r>
              <a:rPr lang="ru-RU" b="1" dirty="0">
                <a:solidFill>
                  <a:srgbClr val="800000"/>
                </a:solidFill>
                <a:latin typeface="Bookman Old Style" panose="02050604050505020204" pitchFamily="18" charset="0"/>
                <a:cs typeface="Times New Roman" pitchFamily="18" charset="0"/>
              </a:rPr>
              <a:t> </a:t>
            </a:r>
            <a:r>
              <a:rPr lang="ru-RU" b="1" dirty="0">
                <a:latin typeface="Times New Roman" pitchFamily="18" charset="0"/>
                <a:cs typeface="Times New Roman" pitchFamily="18" charset="0"/>
              </a:rPr>
              <a:t>(1880 —1968) советский математик</a:t>
            </a:r>
          </a:p>
          <a:p>
            <a:pPr algn="ctr" fontAlgn="base">
              <a:spcBef>
                <a:spcPct val="0"/>
              </a:spcBef>
              <a:spcAft>
                <a:spcPct val="0"/>
              </a:spcAft>
            </a:pPr>
            <a:r>
              <a:rPr lang="ru-RU" b="1" dirty="0">
                <a:latin typeface="Times New Roman" pitchFamily="18" charset="0"/>
                <a:cs typeface="Times New Roman" pitchFamily="18" charset="0"/>
              </a:rPr>
              <a:t>и статистик еврейского происхождения. </a:t>
            </a:r>
          </a:p>
        </p:txBody>
      </p:sp>
      <p:pic>
        <p:nvPicPr>
          <p:cNvPr id="4" name="Рисунок 3">
            <a:extLst>
              <a:ext uri="{FF2B5EF4-FFF2-40B4-BE49-F238E27FC236}">
                <a16:creationId xmlns:a16="http://schemas.microsoft.com/office/drawing/2014/main" xmlns="" id="{B65A56F2-AA4B-4831-B00B-CBA06EC2D9D3}"/>
              </a:ext>
            </a:extLst>
          </p:cNvPr>
          <p:cNvPicPr>
            <a:picLocks noChangeAspect="1"/>
          </p:cNvPicPr>
          <p:nvPr/>
        </p:nvPicPr>
        <p:blipFill>
          <a:blip r:embed="rId5"/>
          <a:stretch>
            <a:fillRect/>
          </a:stretch>
        </p:blipFill>
        <p:spPr>
          <a:xfrm>
            <a:off x="260660" y="1040576"/>
            <a:ext cx="2558146" cy="3912751"/>
          </a:xfrm>
          <a:prstGeom prst="rect">
            <a:avLst/>
          </a:prstGeom>
        </p:spPr>
      </p:pic>
    </p:spTree>
    <p:extLst>
      <p:ext uri="{BB962C8B-B14F-4D97-AF65-F5344CB8AC3E}">
        <p14:creationId xmlns:p14="http://schemas.microsoft.com/office/powerpoint/2010/main" val="311365673"/>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8" descr="Картинка 6 из 23">
            <a:hlinkClick r:id="rId2"/>
          </p:cNvPr>
          <p:cNvPicPr>
            <a:picLocks noChangeAspect="1" noChangeArrowheads="1"/>
          </p:cNvPicPr>
          <p:nvPr/>
        </p:nvPicPr>
        <p:blipFill>
          <a:blip r:embed="rId3" cstate="print"/>
          <a:srcRect/>
          <a:stretch>
            <a:fillRect/>
          </a:stretch>
        </p:blipFill>
        <p:spPr bwMode="auto">
          <a:xfrm>
            <a:off x="0" y="0"/>
            <a:ext cx="9144000" cy="6858000"/>
          </a:xfrm>
          <a:prstGeom prst="rect">
            <a:avLst/>
          </a:prstGeom>
          <a:ln>
            <a:solidFill>
              <a:schemeClr val="accent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00752065"/>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6E1511D2-A8F9-439A-970F-064A677152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9144001" cy="6858000"/>
          </a:xfrm>
          <a:prstGeom prst="rect">
            <a:avLst/>
          </a:prstGeom>
        </p:spPr>
      </p:pic>
    </p:spTree>
    <p:extLst>
      <p:ext uri="{BB962C8B-B14F-4D97-AF65-F5344CB8AC3E}">
        <p14:creationId xmlns:p14="http://schemas.microsoft.com/office/powerpoint/2010/main" val="4122556014"/>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7E8A7851-7D31-4536-B508-758D3CC23E50}"/>
              </a:ext>
            </a:extLst>
          </p:cNvPr>
          <p:cNvSpPr/>
          <p:nvPr/>
        </p:nvSpPr>
        <p:spPr>
          <a:xfrm>
            <a:off x="940904" y="1514685"/>
            <a:ext cx="7262191" cy="4154984"/>
          </a:xfrm>
          <a:prstGeom prst="rect">
            <a:avLst/>
          </a:prstGeom>
        </p:spPr>
        <p:txBody>
          <a:bodyPr wrap="square">
            <a:spAutoFit/>
          </a:bodyPr>
          <a:lstStyle/>
          <a:p>
            <a:pPr algn="just"/>
            <a:r>
              <a:rPr lang="ru-RU" sz="2400" dirty="0" smtClean="0">
                <a:latin typeface="Times New Roman" panose="02020603050405020304" pitchFamily="18" charset="0"/>
                <a:cs typeface="Times New Roman" panose="02020603050405020304" pitchFamily="18" charset="0"/>
              </a:rPr>
              <a:t>	Имя </a:t>
            </a:r>
            <a:r>
              <a:rPr lang="ru-RU" sz="2400" dirty="0">
                <a:latin typeface="Times New Roman" panose="02020603050405020304" pitchFamily="18" charset="0"/>
                <a:cs typeface="Times New Roman" panose="02020603050405020304" pitchFamily="18" charset="0"/>
              </a:rPr>
              <a:t>Сергея Натановича Бернштейна заслуженно занимает </a:t>
            </a:r>
            <a:r>
              <a:rPr lang="ru-RU" sz="2400" dirty="0" smtClean="0">
                <a:latin typeface="Times New Roman" panose="02020603050405020304" pitchFamily="18" charset="0"/>
                <a:cs typeface="Times New Roman" panose="02020603050405020304" pitchFamily="18" charset="0"/>
              </a:rPr>
              <a:t>почётное </a:t>
            </a:r>
            <a:r>
              <a:rPr lang="ru-RU" sz="2400" dirty="0">
                <a:latin typeface="Times New Roman" panose="02020603050405020304" pitchFamily="18" charset="0"/>
                <a:cs typeface="Times New Roman" panose="02020603050405020304" pitchFamily="18" charset="0"/>
              </a:rPr>
              <a:t>место в ряду учёных, чьи знания и талант способствовали защите Родины в тяжелые годы Великой Отечественной войны. </a:t>
            </a:r>
            <a:r>
              <a:rPr lang="en-US" sz="2400" dirty="0" err="1">
                <a:solidFill>
                  <a:srgbClr val="000000"/>
                </a:solidFill>
                <a:latin typeface="Times New Roman" panose="02020603050405020304" pitchFamily="18" charset="0"/>
                <a:ea typeface="Calibri" pitchFamily="34" charset="-122"/>
                <a:cs typeface="Times New Roman" panose="02020603050405020304" pitchFamily="18" charset="0"/>
              </a:rPr>
              <a:t>Его</a:t>
            </a:r>
            <a:r>
              <a:rPr lang="en-US" sz="2400" dirty="0">
                <a:solidFill>
                  <a:srgbClr val="000000"/>
                </a:solidFill>
                <a:latin typeface="Times New Roman" panose="02020603050405020304" pitchFamily="18" charset="0"/>
                <a:ea typeface="Calibri" pitchFamily="34" charset="-122"/>
                <a:cs typeface="Times New Roman" panose="02020603050405020304" pitchFamily="18" charset="0"/>
              </a:rPr>
              <a:t> </a:t>
            </a:r>
            <a:r>
              <a:rPr lang="en-US" sz="2400" dirty="0" err="1">
                <a:solidFill>
                  <a:srgbClr val="000000"/>
                </a:solidFill>
                <a:latin typeface="Times New Roman" panose="02020603050405020304" pitchFamily="18" charset="0"/>
                <a:ea typeface="Calibri" pitchFamily="34" charset="-122"/>
                <a:cs typeface="Times New Roman" panose="02020603050405020304" pitchFamily="18" charset="0"/>
              </a:rPr>
              <a:t>математические</a:t>
            </a:r>
            <a:r>
              <a:rPr lang="en-US" sz="2400" dirty="0">
                <a:solidFill>
                  <a:srgbClr val="000000"/>
                </a:solidFill>
                <a:latin typeface="Times New Roman" panose="02020603050405020304" pitchFamily="18" charset="0"/>
                <a:ea typeface="Calibri" pitchFamily="34" charset="-122"/>
                <a:cs typeface="Times New Roman" panose="02020603050405020304" pitchFamily="18" charset="0"/>
              </a:rPr>
              <a:t> </a:t>
            </a:r>
            <a:r>
              <a:rPr lang="en-US" sz="2400" dirty="0" err="1">
                <a:solidFill>
                  <a:srgbClr val="000000"/>
                </a:solidFill>
                <a:latin typeface="Times New Roman" panose="02020603050405020304" pitchFamily="18" charset="0"/>
                <a:ea typeface="Calibri" pitchFamily="34" charset="-122"/>
                <a:cs typeface="Times New Roman" panose="02020603050405020304" pitchFamily="18" charset="0"/>
              </a:rPr>
              <a:t>методы</a:t>
            </a:r>
            <a:r>
              <a:rPr lang="en-US" sz="2400" dirty="0">
                <a:solidFill>
                  <a:srgbClr val="000000"/>
                </a:solidFill>
                <a:latin typeface="Times New Roman" panose="02020603050405020304" pitchFamily="18" charset="0"/>
                <a:ea typeface="Calibri" pitchFamily="34" charset="-122"/>
                <a:cs typeface="Times New Roman" panose="02020603050405020304" pitchFamily="18" charset="0"/>
              </a:rPr>
              <a:t> и </a:t>
            </a:r>
            <a:r>
              <a:rPr lang="en-US" sz="2400" dirty="0" err="1">
                <a:solidFill>
                  <a:srgbClr val="000000"/>
                </a:solidFill>
                <a:latin typeface="Times New Roman" panose="02020603050405020304" pitchFamily="18" charset="0"/>
                <a:ea typeface="Calibri" pitchFamily="34" charset="-122"/>
                <a:cs typeface="Times New Roman" panose="02020603050405020304" pitchFamily="18" charset="0"/>
              </a:rPr>
              <a:t>статистический</a:t>
            </a:r>
            <a:r>
              <a:rPr lang="en-US" sz="2400" dirty="0">
                <a:solidFill>
                  <a:srgbClr val="000000"/>
                </a:solidFill>
                <a:latin typeface="Times New Roman" panose="02020603050405020304" pitchFamily="18" charset="0"/>
                <a:ea typeface="Calibri" pitchFamily="34" charset="-122"/>
                <a:cs typeface="Times New Roman" panose="02020603050405020304" pitchFamily="18" charset="0"/>
              </a:rPr>
              <a:t> </a:t>
            </a:r>
            <a:r>
              <a:rPr lang="en-US" sz="2400" dirty="0" err="1">
                <a:solidFill>
                  <a:srgbClr val="000000"/>
                </a:solidFill>
                <a:latin typeface="Times New Roman" panose="02020603050405020304" pitchFamily="18" charset="0"/>
                <a:ea typeface="Calibri" pitchFamily="34" charset="-122"/>
                <a:cs typeface="Times New Roman" panose="02020603050405020304" pitchFamily="18" charset="0"/>
              </a:rPr>
              <a:t>анализ</a:t>
            </a:r>
            <a:r>
              <a:rPr lang="en-US" sz="2400" dirty="0">
                <a:solidFill>
                  <a:srgbClr val="000000"/>
                </a:solidFill>
                <a:latin typeface="Times New Roman" panose="02020603050405020304" pitchFamily="18" charset="0"/>
                <a:ea typeface="Calibri" pitchFamily="34" charset="-122"/>
                <a:cs typeface="Times New Roman" panose="02020603050405020304" pitchFamily="18" charset="0"/>
              </a:rPr>
              <a:t> </a:t>
            </a:r>
            <a:r>
              <a:rPr lang="en-US" sz="2400" dirty="0" err="1">
                <a:solidFill>
                  <a:srgbClr val="000000"/>
                </a:solidFill>
                <a:latin typeface="Times New Roman" panose="02020603050405020304" pitchFamily="18" charset="0"/>
                <a:ea typeface="Calibri" pitchFamily="34" charset="-122"/>
                <a:cs typeface="Times New Roman" panose="02020603050405020304" pitchFamily="18" charset="0"/>
              </a:rPr>
              <a:t>позволили</a:t>
            </a:r>
            <a:r>
              <a:rPr lang="en-US" sz="2400" dirty="0">
                <a:solidFill>
                  <a:srgbClr val="000000"/>
                </a:solidFill>
                <a:latin typeface="Times New Roman" panose="02020603050405020304" pitchFamily="18" charset="0"/>
                <a:ea typeface="Calibri" pitchFamily="34" charset="-122"/>
                <a:cs typeface="Times New Roman" panose="02020603050405020304" pitchFamily="18" charset="0"/>
              </a:rPr>
              <a:t> </a:t>
            </a:r>
            <a:r>
              <a:rPr lang="en-US" sz="2400" dirty="0" err="1">
                <a:solidFill>
                  <a:srgbClr val="000000"/>
                </a:solidFill>
                <a:latin typeface="Times New Roman" panose="02020603050405020304" pitchFamily="18" charset="0"/>
                <a:ea typeface="Calibri" pitchFamily="34" charset="-122"/>
                <a:cs typeface="Times New Roman" panose="02020603050405020304" pitchFamily="18" charset="0"/>
              </a:rPr>
              <a:t>повысить</a:t>
            </a:r>
            <a:r>
              <a:rPr lang="en-US" sz="2400" dirty="0">
                <a:solidFill>
                  <a:srgbClr val="000000"/>
                </a:solidFill>
                <a:latin typeface="Times New Roman" panose="02020603050405020304" pitchFamily="18" charset="0"/>
                <a:ea typeface="Calibri" pitchFamily="34" charset="-122"/>
                <a:cs typeface="Times New Roman" panose="02020603050405020304" pitchFamily="18" charset="0"/>
              </a:rPr>
              <a:t> </a:t>
            </a:r>
            <a:r>
              <a:rPr lang="en-US" sz="2400" dirty="0" err="1">
                <a:solidFill>
                  <a:srgbClr val="000000"/>
                </a:solidFill>
                <a:latin typeface="Times New Roman" panose="02020603050405020304" pitchFamily="18" charset="0"/>
                <a:ea typeface="Calibri" pitchFamily="34" charset="-122"/>
                <a:cs typeface="Times New Roman" panose="02020603050405020304" pitchFamily="18" charset="0"/>
              </a:rPr>
              <a:t>эффективность</a:t>
            </a:r>
            <a:r>
              <a:rPr lang="en-US" sz="2400" dirty="0">
                <a:solidFill>
                  <a:srgbClr val="000000"/>
                </a:solidFill>
                <a:latin typeface="Times New Roman" panose="02020603050405020304" pitchFamily="18" charset="0"/>
                <a:ea typeface="Calibri" pitchFamily="34" charset="-122"/>
                <a:cs typeface="Times New Roman" panose="02020603050405020304" pitchFamily="18" charset="0"/>
              </a:rPr>
              <a:t> </a:t>
            </a:r>
            <a:r>
              <a:rPr lang="en-US" sz="2400" dirty="0" err="1">
                <a:solidFill>
                  <a:srgbClr val="000000"/>
                </a:solidFill>
                <a:latin typeface="Times New Roman" panose="02020603050405020304" pitchFamily="18" charset="0"/>
                <a:ea typeface="Calibri" pitchFamily="34" charset="-122"/>
                <a:cs typeface="Times New Roman" panose="02020603050405020304" pitchFamily="18" charset="0"/>
              </a:rPr>
              <a:t>работы</a:t>
            </a:r>
            <a:r>
              <a:rPr lang="en-US" sz="2400" dirty="0">
                <a:solidFill>
                  <a:srgbClr val="000000"/>
                </a:solidFill>
                <a:latin typeface="Times New Roman" panose="02020603050405020304" pitchFamily="18" charset="0"/>
                <a:ea typeface="Calibri" pitchFamily="34" charset="-122"/>
                <a:cs typeface="Times New Roman" panose="02020603050405020304" pitchFamily="18" charset="0"/>
              </a:rPr>
              <a:t> </a:t>
            </a:r>
            <a:r>
              <a:rPr lang="en-US" sz="2400" dirty="0" err="1">
                <a:solidFill>
                  <a:srgbClr val="000000"/>
                </a:solidFill>
                <a:latin typeface="Times New Roman" panose="02020603050405020304" pitchFamily="18" charset="0"/>
                <a:ea typeface="Calibri" pitchFamily="34" charset="-122"/>
                <a:cs typeface="Times New Roman" panose="02020603050405020304" pitchFamily="18" charset="0"/>
              </a:rPr>
              <a:t>оборонной</a:t>
            </a:r>
            <a:r>
              <a:rPr lang="en-US" sz="2400" dirty="0">
                <a:solidFill>
                  <a:srgbClr val="000000"/>
                </a:solidFill>
                <a:latin typeface="Times New Roman" panose="02020603050405020304" pitchFamily="18" charset="0"/>
                <a:ea typeface="Calibri" pitchFamily="34" charset="-122"/>
                <a:cs typeface="Times New Roman" panose="02020603050405020304" pitchFamily="18" charset="0"/>
              </a:rPr>
              <a:t> </a:t>
            </a:r>
            <a:r>
              <a:rPr lang="en-US" sz="2400" dirty="0" err="1">
                <a:solidFill>
                  <a:srgbClr val="000000"/>
                </a:solidFill>
                <a:latin typeface="Times New Roman" panose="02020603050405020304" pitchFamily="18" charset="0"/>
                <a:ea typeface="Calibri" pitchFamily="34" charset="-122"/>
                <a:cs typeface="Times New Roman" panose="02020603050405020304" pitchFamily="18" charset="0"/>
              </a:rPr>
              <a:t>промышленности</a:t>
            </a:r>
            <a:r>
              <a:rPr lang="en-US" sz="2400" dirty="0">
                <a:solidFill>
                  <a:srgbClr val="000000"/>
                </a:solidFill>
                <a:latin typeface="Times New Roman" panose="02020603050405020304" pitchFamily="18" charset="0"/>
                <a:ea typeface="Calibri" pitchFamily="34" charset="-122"/>
                <a:cs typeface="Times New Roman" panose="02020603050405020304" pitchFamily="18" charset="0"/>
              </a:rPr>
              <a:t>, </a:t>
            </a:r>
            <a:r>
              <a:rPr lang="en-US" sz="2400" dirty="0" err="1">
                <a:solidFill>
                  <a:srgbClr val="000000"/>
                </a:solidFill>
                <a:latin typeface="Times New Roman" panose="02020603050405020304" pitchFamily="18" charset="0"/>
                <a:ea typeface="Calibri" pitchFamily="34" charset="-122"/>
                <a:cs typeface="Times New Roman" panose="02020603050405020304" pitchFamily="18" charset="0"/>
              </a:rPr>
              <a:t>улучшить</a:t>
            </a:r>
            <a:r>
              <a:rPr lang="en-US" sz="2400" dirty="0">
                <a:solidFill>
                  <a:srgbClr val="000000"/>
                </a:solidFill>
                <a:latin typeface="Times New Roman" panose="02020603050405020304" pitchFamily="18" charset="0"/>
                <a:ea typeface="Calibri" pitchFamily="34" charset="-122"/>
                <a:cs typeface="Times New Roman" panose="02020603050405020304" pitchFamily="18" charset="0"/>
              </a:rPr>
              <a:t> </a:t>
            </a:r>
            <a:r>
              <a:rPr lang="en-US" sz="2400" dirty="0" err="1">
                <a:solidFill>
                  <a:srgbClr val="000000"/>
                </a:solidFill>
                <a:latin typeface="Times New Roman" panose="02020603050405020304" pitchFamily="18" charset="0"/>
                <a:ea typeface="Calibri" pitchFamily="34" charset="-122"/>
                <a:cs typeface="Times New Roman" panose="02020603050405020304" pitchFamily="18" charset="0"/>
              </a:rPr>
              <a:t>качество</a:t>
            </a:r>
            <a:r>
              <a:rPr lang="en-US" sz="2400" dirty="0">
                <a:solidFill>
                  <a:srgbClr val="000000"/>
                </a:solidFill>
                <a:latin typeface="Times New Roman" panose="02020603050405020304" pitchFamily="18" charset="0"/>
                <a:ea typeface="Calibri" pitchFamily="34" charset="-122"/>
                <a:cs typeface="Times New Roman" panose="02020603050405020304" pitchFamily="18" charset="0"/>
              </a:rPr>
              <a:t> </a:t>
            </a:r>
            <a:r>
              <a:rPr lang="en-US" sz="2400" dirty="0" err="1">
                <a:solidFill>
                  <a:srgbClr val="000000"/>
                </a:solidFill>
                <a:latin typeface="Times New Roman" panose="02020603050405020304" pitchFamily="18" charset="0"/>
                <a:ea typeface="Calibri" pitchFamily="34" charset="-122"/>
                <a:cs typeface="Times New Roman" panose="02020603050405020304" pitchFamily="18" charset="0"/>
              </a:rPr>
              <a:t>военной</a:t>
            </a:r>
            <a:r>
              <a:rPr lang="en-US" sz="2400" dirty="0">
                <a:solidFill>
                  <a:srgbClr val="000000"/>
                </a:solidFill>
                <a:latin typeface="Times New Roman" panose="02020603050405020304" pitchFamily="18" charset="0"/>
                <a:ea typeface="Calibri" pitchFamily="34" charset="-122"/>
                <a:cs typeface="Times New Roman" panose="02020603050405020304" pitchFamily="18" charset="0"/>
              </a:rPr>
              <a:t> </a:t>
            </a:r>
            <a:r>
              <a:rPr lang="en-US" sz="2400" dirty="0" err="1">
                <a:solidFill>
                  <a:srgbClr val="000000"/>
                </a:solidFill>
                <a:latin typeface="Times New Roman" panose="02020603050405020304" pitchFamily="18" charset="0"/>
                <a:ea typeface="Calibri" pitchFamily="34" charset="-122"/>
                <a:cs typeface="Times New Roman" panose="02020603050405020304" pitchFamily="18" charset="0"/>
              </a:rPr>
              <a:t>техники</a:t>
            </a:r>
            <a:r>
              <a:rPr lang="en-US" sz="2400" dirty="0">
                <a:solidFill>
                  <a:srgbClr val="000000"/>
                </a:solidFill>
                <a:latin typeface="Times New Roman" panose="02020603050405020304" pitchFamily="18" charset="0"/>
                <a:ea typeface="Calibri" pitchFamily="34" charset="-122"/>
                <a:cs typeface="Times New Roman" panose="02020603050405020304" pitchFamily="18" charset="0"/>
              </a:rPr>
              <a:t> и </a:t>
            </a:r>
            <a:r>
              <a:rPr lang="en-US" sz="2400" dirty="0" err="1">
                <a:solidFill>
                  <a:srgbClr val="000000"/>
                </a:solidFill>
                <a:latin typeface="Times New Roman" panose="02020603050405020304" pitchFamily="18" charset="0"/>
                <a:ea typeface="Calibri" pitchFamily="34" charset="-122"/>
                <a:cs typeface="Times New Roman" panose="02020603050405020304" pitchFamily="18" charset="0"/>
              </a:rPr>
              <a:t>принимать</a:t>
            </a:r>
            <a:r>
              <a:rPr lang="en-US" sz="2400" dirty="0">
                <a:solidFill>
                  <a:srgbClr val="000000"/>
                </a:solidFill>
                <a:latin typeface="Times New Roman" panose="02020603050405020304" pitchFamily="18" charset="0"/>
                <a:ea typeface="Calibri" pitchFamily="34" charset="-122"/>
                <a:cs typeface="Times New Roman" panose="02020603050405020304" pitchFamily="18" charset="0"/>
              </a:rPr>
              <a:t> </a:t>
            </a:r>
            <a:r>
              <a:rPr lang="en-US" sz="2400" dirty="0" err="1">
                <a:solidFill>
                  <a:srgbClr val="000000"/>
                </a:solidFill>
                <a:latin typeface="Times New Roman" panose="02020603050405020304" pitchFamily="18" charset="0"/>
                <a:ea typeface="Calibri" pitchFamily="34" charset="-122"/>
                <a:cs typeface="Times New Roman" panose="02020603050405020304" pitchFamily="18" charset="0"/>
              </a:rPr>
              <a:t>обоснованные</a:t>
            </a:r>
            <a:r>
              <a:rPr lang="en-US" sz="2400" dirty="0">
                <a:solidFill>
                  <a:srgbClr val="000000"/>
                </a:solidFill>
                <a:latin typeface="Times New Roman" panose="02020603050405020304" pitchFamily="18" charset="0"/>
                <a:ea typeface="Calibri" pitchFamily="34" charset="-122"/>
                <a:cs typeface="Times New Roman" panose="02020603050405020304" pitchFamily="18" charset="0"/>
              </a:rPr>
              <a:t> </a:t>
            </a:r>
            <a:r>
              <a:rPr lang="en-US" sz="2400" dirty="0" err="1">
                <a:solidFill>
                  <a:srgbClr val="000000"/>
                </a:solidFill>
                <a:latin typeface="Times New Roman" panose="02020603050405020304" pitchFamily="18" charset="0"/>
                <a:ea typeface="Calibri" pitchFamily="34" charset="-122"/>
                <a:cs typeface="Times New Roman" panose="02020603050405020304" pitchFamily="18" charset="0"/>
              </a:rPr>
              <a:t>решения</a:t>
            </a:r>
            <a:r>
              <a:rPr lang="en-US" sz="2400" dirty="0">
                <a:solidFill>
                  <a:srgbClr val="000000"/>
                </a:solidFill>
                <a:latin typeface="Times New Roman" panose="02020603050405020304" pitchFamily="18" charset="0"/>
                <a:ea typeface="Calibri" pitchFamily="34" charset="-122"/>
                <a:cs typeface="Times New Roman" panose="02020603050405020304" pitchFamily="18" charset="0"/>
              </a:rPr>
              <a:t> в </a:t>
            </a:r>
            <a:r>
              <a:rPr lang="en-US" sz="2400" dirty="0" err="1">
                <a:solidFill>
                  <a:srgbClr val="000000"/>
                </a:solidFill>
                <a:latin typeface="Times New Roman" panose="02020603050405020304" pitchFamily="18" charset="0"/>
                <a:ea typeface="Calibri" pitchFamily="34" charset="-122"/>
                <a:cs typeface="Times New Roman" panose="02020603050405020304" pitchFamily="18" charset="0"/>
              </a:rPr>
              <a:t>сложных</a:t>
            </a:r>
            <a:r>
              <a:rPr lang="en-US" sz="2400" dirty="0">
                <a:solidFill>
                  <a:srgbClr val="000000"/>
                </a:solidFill>
                <a:latin typeface="Times New Roman" panose="02020603050405020304" pitchFamily="18" charset="0"/>
                <a:ea typeface="Calibri" pitchFamily="34" charset="-122"/>
                <a:cs typeface="Times New Roman" panose="02020603050405020304" pitchFamily="18" charset="0"/>
              </a:rPr>
              <a:t> </a:t>
            </a:r>
            <a:r>
              <a:rPr lang="en-US" sz="2400" dirty="0" err="1">
                <a:solidFill>
                  <a:srgbClr val="000000"/>
                </a:solidFill>
                <a:latin typeface="Times New Roman" panose="02020603050405020304" pitchFamily="18" charset="0"/>
                <a:ea typeface="Calibri" pitchFamily="34" charset="-122"/>
                <a:cs typeface="Times New Roman" panose="02020603050405020304" pitchFamily="18" charset="0"/>
              </a:rPr>
              <a:t>боевых</a:t>
            </a:r>
            <a:r>
              <a:rPr lang="en-US" sz="2400" dirty="0">
                <a:solidFill>
                  <a:srgbClr val="000000"/>
                </a:solidFill>
                <a:latin typeface="Times New Roman" panose="02020603050405020304" pitchFamily="18" charset="0"/>
                <a:ea typeface="Calibri" pitchFamily="34" charset="-122"/>
                <a:cs typeface="Times New Roman" panose="02020603050405020304" pitchFamily="18" charset="0"/>
              </a:rPr>
              <a:t> </a:t>
            </a:r>
            <a:r>
              <a:rPr lang="en-US" sz="2400" dirty="0" err="1">
                <a:solidFill>
                  <a:srgbClr val="000000"/>
                </a:solidFill>
                <a:latin typeface="Times New Roman" panose="02020603050405020304" pitchFamily="18" charset="0"/>
                <a:ea typeface="Calibri" pitchFamily="34" charset="-122"/>
                <a:cs typeface="Times New Roman" panose="02020603050405020304" pitchFamily="18" charset="0"/>
              </a:rPr>
              <a:t>условиях</a:t>
            </a:r>
            <a:r>
              <a:rPr lang="en-US" sz="2400" dirty="0">
                <a:solidFill>
                  <a:srgbClr val="000000"/>
                </a:solidFill>
                <a:latin typeface="Times New Roman" panose="02020603050405020304" pitchFamily="18" charset="0"/>
                <a:ea typeface="Calibri" pitchFamily="34" charset="-122"/>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Его научное наследие продолжает служить развитию математики и её приложений в различных областях науки и техники.</a:t>
            </a:r>
          </a:p>
        </p:txBody>
      </p:sp>
      <p:sp>
        <p:nvSpPr>
          <p:cNvPr id="4" name="Прямоугольник 3">
            <a:extLst>
              <a:ext uri="{FF2B5EF4-FFF2-40B4-BE49-F238E27FC236}">
                <a16:creationId xmlns:a16="http://schemas.microsoft.com/office/drawing/2014/main" xmlns="" id="{40C5BEA1-DB6F-42BD-ACC6-C3A2E8D82799}"/>
              </a:ext>
            </a:extLst>
          </p:cNvPr>
          <p:cNvSpPr/>
          <p:nvPr/>
        </p:nvSpPr>
        <p:spPr>
          <a:xfrm>
            <a:off x="1503883" y="779430"/>
            <a:ext cx="6136232" cy="523220"/>
          </a:xfrm>
          <a:prstGeom prst="rect">
            <a:avLst/>
          </a:prstGeom>
        </p:spPr>
        <p:txBody>
          <a:bodyPr wrap="none">
            <a:spAutoFit/>
          </a:bodyPr>
          <a:lstStyle/>
          <a:p>
            <a:pPr algn="ctr"/>
            <a:r>
              <a:rPr lang="ru-RU" sz="2800" b="1" dirty="0">
                <a:latin typeface="Times New Roman" panose="02020603050405020304" pitchFamily="18" charset="0"/>
                <a:cs typeface="Times New Roman" panose="02020603050405020304" pitchFamily="18" charset="0"/>
              </a:rPr>
              <a:t>Вклад в обороноспособность страны</a:t>
            </a:r>
          </a:p>
        </p:txBody>
      </p:sp>
    </p:spTree>
    <p:extLst>
      <p:ext uri="{BB962C8B-B14F-4D97-AF65-F5344CB8AC3E}">
        <p14:creationId xmlns:p14="http://schemas.microsoft.com/office/powerpoint/2010/main" val="3886607509"/>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0000">
            <a:alpha val="84000"/>
          </a:srgbClr>
        </a:solidFill>
        <a:effectLst/>
      </p:bgPr>
    </p:bg>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3DD5A0BC-EAE9-494A-9D3D-9E4483E27F72}"/>
              </a:ext>
            </a:extLst>
          </p:cNvPr>
          <p:cNvPicPr>
            <a:picLocks noChangeAspect="1"/>
          </p:cNvPicPr>
          <p:nvPr/>
        </p:nvPicPr>
        <p:blipFill>
          <a:blip r:embed="rId2"/>
          <a:stretch>
            <a:fillRect/>
          </a:stretch>
        </p:blipFill>
        <p:spPr>
          <a:xfrm>
            <a:off x="2422913" y="666863"/>
            <a:ext cx="6541575" cy="5316173"/>
          </a:xfrm>
          <a:prstGeom prst="rect">
            <a:avLst/>
          </a:prstGeom>
        </p:spPr>
      </p:pic>
      <p:pic>
        <p:nvPicPr>
          <p:cNvPr id="1026" name="Picture 2" descr="E:\я у мамы фотошопер\георгиевская ленточка\v35.png"/>
          <p:cNvPicPr>
            <a:picLocks noChangeAspect="1" noChangeArrowheads="1"/>
          </p:cNvPicPr>
          <p:nvPr/>
        </p:nvPicPr>
        <p:blipFill>
          <a:blip r:embed="rId3" cstate="print"/>
          <a:srcRect/>
          <a:stretch>
            <a:fillRect/>
          </a:stretch>
        </p:blipFill>
        <p:spPr bwMode="auto">
          <a:xfrm>
            <a:off x="997353" y="6017909"/>
            <a:ext cx="7632848" cy="900113"/>
          </a:xfrm>
          <a:prstGeom prst="rect">
            <a:avLst/>
          </a:prstGeom>
          <a:noFill/>
        </p:spPr>
      </p:pic>
      <p:pic>
        <p:nvPicPr>
          <p:cNvPr id="2" name="Picture 2" descr="E:\я у мамы фотошопер\рамка\рамка.jpg"/>
          <p:cNvPicPr>
            <a:picLocks noChangeAspect="1" noChangeArrowheads="1"/>
          </p:cNvPicPr>
          <p:nvPr/>
        </p:nvPicPr>
        <p:blipFill>
          <a:blip r:embed="rId4" cstate="print"/>
          <a:srcRect/>
          <a:stretch>
            <a:fillRect/>
          </a:stretch>
        </p:blipFill>
        <p:spPr bwMode="auto">
          <a:xfrm>
            <a:off x="179512" y="980728"/>
            <a:ext cx="3115983" cy="4032448"/>
          </a:xfrm>
          <a:prstGeom prst="rect">
            <a:avLst/>
          </a:prstGeom>
          <a:noFill/>
        </p:spPr>
      </p:pic>
      <p:sp>
        <p:nvSpPr>
          <p:cNvPr id="6" name="TextBox 5"/>
          <p:cNvSpPr txBox="1"/>
          <p:nvPr/>
        </p:nvSpPr>
        <p:spPr>
          <a:xfrm>
            <a:off x="3500430" y="785794"/>
            <a:ext cx="5386340" cy="5324535"/>
          </a:xfrm>
          <a:prstGeom prst="rect">
            <a:avLst/>
          </a:prstGeom>
          <a:noFill/>
        </p:spPr>
        <p:txBody>
          <a:bodyPr wrap="square" rtlCol="0">
            <a:spAutoFit/>
          </a:bodyPr>
          <a:lstStyle/>
          <a:p>
            <a:pPr algn="just" fontAlgn="base">
              <a:spcBef>
                <a:spcPct val="0"/>
              </a:spcBef>
              <a:spcAft>
                <a:spcPct val="0"/>
              </a:spcAft>
            </a:pPr>
            <a:r>
              <a:rPr lang="ru-RU" sz="2000" b="1" dirty="0" smtClean="0">
                <a:latin typeface="Times New Roman" panose="02020603050405020304" pitchFamily="18" charset="0"/>
                <a:cs typeface="Times New Roman" panose="02020603050405020304" pitchFamily="18" charset="0"/>
              </a:rPr>
              <a:t>	Существенное </a:t>
            </a:r>
            <a:r>
              <a:rPr lang="ru-RU" sz="2000" b="1" dirty="0">
                <a:latin typeface="Times New Roman" panose="02020603050405020304" pitchFamily="18" charset="0"/>
                <a:cs typeface="Times New Roman" panose="02020603050405020304" pitchFamily="18" charset="0"/>
              </a:rPr>
              <a:t>значение для решения некоторых практических задач имело развитие одного из разделов математики - номографии, изучающей теорию и способы построения особых чертежей-номограмм. Номограммы позволяют значительно экономить время вычислений, максимально упрощают расчёты ряда задач. Работу специального номографического бюро при Научно-исследовательском институте математики МГУ возглавлял известный советский геометр, Н.А. Глаголев. Номограммы, подготовленные в этом бюро, применялись в военно-морском флоте, зенитной артиллерии, оборонявшей советские города от </a:t>
            </a:r>
            <a:r>
              <a:rPr lang="ru-RU" sz="2000" b="1" dirty="0" smtClean="0">
                <a:latin typeface="Times New Roman" panose="02020603050405020304" pitchFamily="18" charset="0"/>
                <a:cs typeface="Times New Roman" panose="02020603050405020304" pitchFamily="18" charset="0"/>
              </a:rPr>
              <a:t>налётов </a:t>
            </a:r>
            <a:r>
              <a:rPr lang="ru-RU" sz="2000" b="1" dirty="0">
                <a:latin typeface="Times New Roman" panose="02020603050405020304" pitchFamily="18" charset="0"/>
                <a:cs typeface="Times New Roman" panose="02020603050405020304" pitchFamily="18" charset="0"/>
              </a:rPr>
              <a:t>вражеской авиации</a:t>
            </a:r>
            <a:r>
              <a:rPr lang="ru-RU" sz="2000" b="1" i="1" dirty="0">
                <a:latin typeface="Times New Roman" panose="02020603050405020304" pitchFamily="18" charset="0"/>
                <a:cs typeface="Times New Roman" panose="02020603050405020304" pitchFamily="18" charset="0"/>
              </a:rPr>
              <a:t>. </a:t>
            </a:r>
            <a:endParaRPr lang="ru-RU" sz="2000" b="1" dirty="0">
              <a:solidFill>
                <a:prstClr val="black"/>
              </a:solidFill>
              <a:latin typeface="Times New Roman" pitchFamily="18" charset="0"/>
              <a:cs typeface="Times New Roman" pitchFamily="18" charset="0"/>
            </a:endParaRPr>
          </a:p>
        </p:txBody>
      </p:sp>
      <p:sp>
        <p:nvSpPr>
          <p:cNvPr id="8" name="Прямоугольник 7"/>
          <p:cNvSpPr/>
          <p:nvPr/>
        </p:nvSpPr>
        <p:spPr>
          <a:xfrm>
            <a:off x="2644966" y="40268"/>
            <a:ext cx="6500890" cy="58477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base">
              <a:spcBef>
                <a:spcPct val="0"/>
              </a:spcBef>
              <a:spcAft>
                <a:spcPct val="0"/>
              </a:spcAft>
            </a:pPr>
            <a:r>
              <a:rPr lang="ru-RU" sz="3200" b="1" dirty="0">
                <a:ln w="11430"/>
                <a:gradFill>
                  <a:gsLst>
                    <a:gs pos="0">
                      <a:srgbClr val="F79646">
                        <a:tint val="90000"/>
                        <a:satMod val="120000"/>
                      </a:srgbClr>
                    </a:gs>
                    <a:gs pos="25000">
                      <a:srgbClr val="F79646">
                        <a:tint val="93000"/>
                        <a:satMod val="120000"/>
                      </a:srgbClr>
                    </a:gs>
                    <a:gs pos="50000">
                      <a:srgbClr val="F79646">
                        <a:shade val="89000"/>
                        <a:satMod val="110000"/>
                      </a:srgbClr>
                    </a:gs>
                    <a:gs pos="75000">
                      <a:srgbClr val="F79646">
                        <a:tint val="93000"/>
                        <a:satMod val="120000"/>
                      </a:srgbClr>
                    </a:gs>
                    <a:gs pos="100000">
                      <a:srgbClr val="F79646">
                        <a:tint val="90000"/>
                        <a:satMod val="120000"/>
                      </a:srgbClr>
                    </a:gs>
                  </a:gsLst>
                  <a:lin ang="5400000"/>
                </a:gradFill>
                <a:effectLst>
                  <a:outerShdw blurRad="80000" dist="40000" dir="5040000" algn="tl">
                    <a:srgbClr val="000000">
                      <a:alpha val="30000"/>
                    </a:srgbClr>
                  </a:outerShdw>
                </a:effectLst>
                <a:latin typeface="Times New Roman" pitchFamily="18" charset="0"/>
                <a:cs typeface="Times New Roman" pitchFamily="18" charset="0"/>
              </a:rPr>
              <a:t>Глаголев Нил Александрович</a:t>
            </a:r>
          </a:p>
        </p:txBody>
      </p:sp>
      <p:pic>
        <p:nvPicPr>
          <p:cNvPr id="3" name="Рисунок 2">
            <a:extLst>
              <a:ext uri="{FF2B5EF4-FFF2-40B4-BE49-F238E27FC236}">
                <a16:creationId xmlns:a16="http://schemas.microsoft.com/office/drawing/2014/main" xmlns="" id="{04DC35FC-29D1-4B83-BBC8-6B3E896B8A5C}"/>
              </a:ext>
            </a:extLst>
          </p:cNvPr>
          <p:cNvPicPr>
            <a:picLocks noChangeAspect="1"/>
          </p:cNvPicPr>
          <p:nvPr/>
        </p:nvPicPr>
        <p:blipFill>
          <a:blip r:embed="rId5"/>
          <a:stretch>
            <a:fillRect/>
          </a:stretch>
        </p:blipFill>
        <p:spPr>
          <a:xfrm>
            <a:off x="257230" y="1086678"/>
            <a:ext cx="3000396" cy="3827109"/>
          </a:xfrm>
          <a:prstGeom prst="rect">
            <a:avLst/>
          </a:prstGeom>
        </p:spPr>
      </p:pic>
      <p:sp>
        <p:nvSpPr>
          <p:cNvPr id="7" name="Прямоугольник 6">
            <a:extLst>
              <a:ext uri="{FF2B5EF4-FFF2-40B4-BE49-F238E27FC236}">
                <a16:creationId xmlns:a16="http://schemas.microsoft.com/office/drawing/2014/main" xmlns="" id="{E0D501E4-15C1-4FE9-8A49-DBD29520750E}"/>
              </a:ext>
            </a:extLst>
          </p:cNvPr>
          <p:cNvSpPr/>
          <p:nvPr/>
        </p:nvSpPr>
        <p:spPr>
          <a:xfrm>
            <a:off x="136913" y="5013176"/>
            <a:ext cx="2208282" cy="1200329"/>
          </a:xfrm>
          <a:prstGeom prst="rect">
            <a:avLst/>
          </a:prstGeom>
        </p:spPr>
        <p:txBody>
          <a:bodyPr wrap="square">
            <a:spAutoFit/>
          </a:bodyPr>
          <a:lstStyle/>
          <a:p>
            <a:pPr algn="ctr"/>
            <a:r>
              <a:rPr lang="ru-RU" b="1" dirty="0">
                <a:latin typeface="Times New Roman" panose="02020603050405020304" pitchFamily="18" charset="0"/>
                <a:cs typeface="Times New Roman" panose="02020603050405020304" pitchFamily="18" charset="0"/>
              </a:rPr>
              <a:t> (1888 —1945) советский учёный, математик-геометр. </a:t>
            </a:r>
          </a:p>
        </p:txBody>
      </p:sp>
    </p:spTree>
    <p:extLst>
      <p:ext uri="{BB962C8B-B14F-4D97-AF65-F5344CB8AC3E}">
        <p14:creationId xmlns:p14="http://schemas.microsoft.com/office/powerpoint/2010/main" val="3905641863"/>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D78173BF-6864-4A8B-A2ED-175665024FCB}"/>
              </a:ext>
            </a:extLst>
          </p:cNvPr>
          <p:cNvPicPr>
            <a:picLocks noChangeAspect="1"/>
          </p:cNvPicPr>
          <p:nvPr/>
        </p:nvPicPr>
        <p:blipFill>
          <a:blip r:embed="rId2"/>
          <a:stretch>
            <a:fillRect/>
          </a:stretch>
        </p:blipFill>
        <p:spPr>
          <a:xfrm>
            <a:off x="0" y="0"/>
            <a:ext cx="9143999" cy="6858000"/>
          </a:xfrm>
          <a:prstGeom prst="rect">
            <a:avLst/>
          </a:prstGeom>
        </p:spPr>
      </p:pic>
    </p:spTree>
    <p:extLst>
      <p:ext uri="{BB962C8B-B14F-4D97-AF65-F5344CB8AC3E}">
        <p14:creationId xmlns:p14="http://schemas.microsoft.com/office/powerpoint/2010/main" val="687817941"/>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xmlns="" id="{00D1D8DD-FFA4-48BF-9DD8-74FB4353D243}"/>
              </a:ext>
            </a:extLst>
          </p:cNvPr>
          <p:cNvPicPr>
            <a:picLocks noChangeAspect="1"/>
          </p:cNvPicPr>
          <p:nvPr/>
        </p:nvPicPr>
        <p:blipFill>
          <a:blip r:embed="rId2"/>
          <a:stretch>
            <a:fillRect/>
          </a:stretch>
        </p:blipFill>
        <p:spPr>
          <a:xfrm>
            <a:off x="0" y="0"/>
            <a:ext cx="9143999" cy="6858000"/>
          </a:xfrm>
          <a:prstGeom prst="rect">
            <a:avLst/>
          </a:prstGeom>
        </p:spPr>
      </p:pic>
    </p:spTree>
    <p:extLst>
      <p:ext uri="{BB962C8B-B14F-4D97-AF65-F5344CB8AC3E}">
        <p14:creationId xmlns:p14="http://schemas.microsoft.com/office/powerpoint/2010/main" val="2559967377"/>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6D9970C3-7AF8-4496-BFE5-A838A1525F24}"/>
              </a:ext>
            </a:extLst>
          </p:cNvPr>
          <p:cNvSpPr/>
          <p:nvPr/>
        </p:nvSpPr>
        <p:spPr>
          <a:xfrm>
            <a:off x="861392" y="1720840"/>
            <a:ext cx="7606748" cy="3416320"/>
          </a:xfrm>
          <a:prstGeom prst="rect">
            <a:avLst/>
          </a:prstGeom>
        </p:spPr>
        <p:txBody>
          <a:bodyPr wrap="square">
            <a:spAutoFit/>
          </a:bodyPr>
          <a:lstStyle/>
          <a:p>
            <a:pPr algn="just"/>
            <a:r>
              <a:rPr lang="ru-RU" sz="2400" dirty="0" smtClean="0">
                <a:latin typeface="Times New Roman" panose="02020603050405020304" pitchFamily="18" charset="0"/>
                <a:cs typeface="Times New Roman" panose="02020603050405020304" pitchFamily="18" charset="0"/>
              </a:rPr>
              <a:t>	Нил </a:t>
            </a:r>
            <a:r>
              <a:rPr lang="ru-RU" sz="2400" dirty="0">
                <a:latin typeface="Times New Roman" panose="02020603050405020304" pitchFamily="18" charset="0"/>
                <a:cs typeface="Times New Roman" panose="02020603050405020304" pitchFamily="18" charset="0"/>
              </a:rPr>
              <a:t>Александрович Глаголев оставил неизгладимый след в истории Великой Отечественной войны. Его научные разработки, предвидение и инженерный талант сыграли критически важную роль в укреплении обороноспособности страны в сложнейший период. Он не просто решал технические задачи, но и вдохновлял своим примером, объединяя </a:t>
            </a:r>
            <a:r>
              <a:rPr lang="ru-RU" sz="2400">
                <a:latin typeface="Times New Roman" panose="02020603050405020304" pitchFamily="18" charset="0"/>
                <a:cs typeface="Times New Roman" panose="02020603050405020304" pitchFamily="18" charset="0"/>
              </a:rPr>
              <a:t>усилия </a:t>
            </a:r>
            <a:r>
              <a:rPr lang="ru-RU" sz="2400" smtClean="0">
                <a:latin typeface="Times New Roman" panose="02020603050405020304" pitchFamily="18" charset="0"/>
                <a:cs typeface="Times New Roman" panose="02020603050405020304" pitchFamily="18" charset="0"/>
              </a:rPr>
              <a:t>учёных </a:t>
            </a:r>
            <a:r>
              <a:rPr lang="ru-RU" sz="2400" dirty="0">
                <a:latin typeface="Times New Roman" panose="02020603050405020304" pitchFamily="18" charset="0"/>
                <a:cs typeface="Times New Roman" panose="02020603050405020304" pitchFamily="18" charset="0"/>
              </a:rPr>
              <a:t>и производственников для достижения общей цели – Победы.</a:t>
            </a:r>
          </a:p>
        </p:txBody>
      </p:sp>
      <p:sp>
        <p:nvSpPr>
          <p:cNvPr id="3" name="Прямоугольник 2">
            <a:extLst>
              <a:ext uri="{FF2B5EF4-FFF2-40B4-BE49-F238E27FC236}">
                <a16:creationId xmlns:a16="http://schemas.microsoft.com/office/drawing/2014/main" xmlns="" id="{44370AAB-E184-47CF-B43C-54E0D2D6FDDC}"/>
              </a:ext>
            </a:extLst>
          </p:cNvPr>
          <p:cNvSpPr/>
          <p:nvPr/>
        </p:nvSpPr>
        <p:spPr>
          <a:xfrm>
            <a:off x="1596650" y="962946"/>
            <a:ext cx="6136232" cy="523220"/>
          </a:xfrm>
          <a:prstGeom prst="rect">
            <a:avLst/>
          </a:prstGeom>
        </p:spPr>
        <p:txBody>
          <a:bodyPr wrap="none">
            <a:spAutoFit/>
          </a:bodyPr>
          <a:lstStyle/>
          <a:p>
            <a:pPr algn="ctr"/>
            <a:r>
              <a:rPr lang="ru-RU" sz="2800" b="1" dirty="0">
                <a:latin typeface="Times New Roman" panose="02020603050405020304" pitchFamily="18" charset="0"/>
                <a:cs typeface="Times New Roman" panose="02020603050405020304" pitchFamily="18" charset="0"/>
              </a:rPr>
              <a:t>Вклад в обороноспособность страны</a:t>
            </a:r>
          </a:p>
        </p:txBody>
      </p:sp>
    </p:spTree>
    <p:extLst>
      <p:ext uri="{BB962C8B-B14F-4D97-AF65-F5344CB8AC3E}">
        <p14:creationId xmlns:p14="http://schemas.microsoft.com/office/powerpoint/2010/main" val="4154825683"/>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3166BE79-656E-4480-B980-96B5229F01EE}"/>
              </a:ext>
            </a:extLst>
          </p:cNvPr>
          <p:cNvSpPr/>
          <p:nvPr/>
        </p:nvSpPr>
        <p:spPr>
          <a:xfrm>
            <a:off x="371060" y="981311"/>
            <a:ext cx="5075583" cy="5016758"/>
          </a:xfrm>
          <a:prstGeom prst="rect">
            <a:avLst/>
          </a:prstGeom>
        </p:spPr>
        <p:txBody>
          <a:bodyPr wrap="square">
            <a:spAutoFit/>
          </a:bodyPr>
          <a:lstStyle/>
          <a:p>
            <a:pPr algn="just"/>
            <a:r>
              <a:rPr lang="ru-RU" sz="2000" dirty="0" smtClean="0">
                <a:latin typeface="Times New Roman" panose="02020603050405020304" pitchFamily="18" charset="0"/>
                <a:cs typeface="Times New Roman" panose="02020603050405020304" pitchFamily="18" charset="0"/>
              </a:rPr>
              <a:t>	Давая </a:t>
            </a:r>
            <a:r>
              <a:rPr lang="ru-RU" sz="2000" dirty="0">
                <a:latin typeface="Times New Roman" panose="02020603050405020304" pitchFamily="18" charset="0"/>
                <a:cs typeface="Times New Roman" panose="02020603050405020304" pitchFamily="18" charset="0"/>
              </a:rPr>
              <a:t>оценку вклада советских </a:t>
            </a:r>
            <a:r>
              <a:rPr lang="ru-RU" sz="2000" dirty="0" smtClean="0">
                <a:latin typeface="Times New Roman" panose="02020603050405020304" pitchFamily="18" charset="0"/>
                <a:cs typeface="Times New Roman" panose="02020603050405020304" pitchFamily="18" charset="0"/>
              </a:rPr>
              <a:t>учёных </a:t>
            </a:r>
            <a:r>
              <a:rPr lang="ru-RU" sz="2000" dirty="0">
                <a:latin typeface="Times New Roman" panose="02020603050405020304" pitchFamily="18" charset="0"/>
                <a:cs typeface="Times New Roman" panose="02020603050405020304" pitchFamily="18" charset="0"/>
              </a:rPr>
              <a:t>в военное дело, президент Академии Наук СССР С.И. Вавилов написал: “Почти каждая деталь военного оборудования, обмундирования, военные материалы, медикаменты – </a:t>
            </a:r>
            <a:r>
              <a:rPr lang="ru-RU" sz="2000" dirty="0" smtClean="0">
                <a:latin typeface="Times New Roman" panose="02020603050405020304" pitchFamily="18" charset="0"/>
                <a:cs typeface="Times New Roman" panose="02020603050405020304" pitchFamily="18" charset="0"/>
              </a:rPr>
              <a:t>всё </a:t>
            </a:r>
            <a:r>
              <a:rPr lang="ru-RU" sz="2000" dirty="0">
                <a:latin typeface="Times New Roman" panose="02020603050405020304" pitchFamily="18" charset="0"/>
                <a:cs typeface="Times New Roman" panose="02020603050405020304" pitchFamily="18" charset="0"/>
              </a:rPr>
              <a:t>это несло в себе отпечаток предварительной научно-технической мысли и обработки”. В значительной части эти мысли были результатом математического поиска или математической обработки изучаемых явлений. До сих пор нет сводного труда, который бы показал, как много математики дали фронту для </a:t>
            </a:r>
            <a:r>
              <a:rPr lang="ru-RU" sz="2000" dirty="0" smtClean="0">
                <a:latin typeface="Times New Roman" panose="02020603050405020304" pitchFamily="18" charset="0"/>
                <a:cs typeface="Times New Roman" panose="02020603050405020304" pitchFamily="18" charset="0"/>
              </a:rPr>
              <a:t>Победы</a:t>
            </a:r>
            <a:r>
              <a:rPr lang="ru-RU" sz="2000" dirty="0">
                <a:latin typeface="Times New Roman" panose="02020603050405020304" pitchFamily="18" charset="0"/>
                <a:cs typeface="Times New Roman" panose="02020603050405020304" pitchFamily="18" charset="0"/>
              </a:rPr>
              <a:t>, как их исследования помогали совершенствовать оружие, которое использовали воины в боях. </a:t>
            </a:r>
          </a:p>
        </p:txBody>
      </p:sp>
      <p:pic>
        <p:nvPicPr>
          <p:cNvPr id="5" name="Рисунок 4">
            <a:extLst>
              <a:ext uri="{FF2B5EF4-FFF2-40B4-BE49-F238E27FC236}">
                <a16:creationId xmlns:a16="http://schemas.microsoft.com/office/drawing/2014/main" xmlns="" id="{B68CBE97-D82A-4541-921C-BBA73123D1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76591" y="1308652"/>
            <a:ext cx="3196349" cy="4240696"/>
          </a:xfrm>
          <a:prstGeom prst="rect">
            <a:avLst/>
          </a:prstGeom>
        </p:spPr>
      </p:pic>
    </p:spTree>
    <p:extLst>
      <p:ext uri="{BB962C8B-B14F-4D97-AF65-F5344CB8AC3E}">
        <p14:creationId xmlns:p14="http://schemas.microsoft.com/office/powerpoint/2010/main" val="2232694824"/>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4BEA553C-7AD6-49A2-A4A1-9C6CC22BFBCE}"/>
              </a:ext>
            </a:extLst>
          </p:cNvPr>
          <p:cNvSpPr/>
          <p:nvPr/>
        </p:nvSpPr>
        <p:spPr>
          <a:xfrm>
            <a:off x="2191861" y="1057725"/>
            <a:ext cx="4760278" cy="523220"/>
          </a:xfrm>
          <a:prstGeom prst="rect">
            <a:avLst/>
          </a:prstGeom>
        </p:spPr>
        <p:txBody>
          <a:bodyPr wrap="none">
            <a:spAutoFit/>
          </a:bodyPr>
          <a:lstStyle/>
          <a:p>
            <a:r>
              <a:rPr lang="ru-RU" sz="2800" b="1" dirty="0">
                <a:latin typeface="Times New Roman" panose="02020603050405020304" pitchFamily="18" charset="0"/>
                <a:cs typeface="Times New Roman" panose="02020603050405020304" pitchFamily="18" charset="0"/>
              </a:rPr>
              <a:t>Использованные источники</a:t>
            </a:r>
          </a:p>
        </p:txBody>
      </p:sp>
      <p:sp>
        <p:nvSpPr>
          <p:cNvPr id="3" name="Прямоугольник 2">
            <a:extLst>
              <a:ext uri="{FF2B5EF4-FFF2-40B4-BE49-F238E27FC236}">
                <a16:creationId xmlns:a16="http://schemas.microsoft.com/office/drawing/2014/main" xmlns="" id="{F968A03D-9940-4C22-BEC1-3296570C60D7}"/>
              </a:ext>
            </a:extLst>
          </p:cNvPr>
          <p:cNvSpPr/>
          <p:nvPr/>
        </p:nvSpPr>
        <p:spPr>
          <a:xfrm>
            <a:off x="357809" y="2092691"/>
            <a:ext cx="8454887" cy="3139321"/>
          </a:xfrm>
          <a:prstGeom prst="rect">
            <a:avLst/>
          </a:prstGeom>
        </p:spPr>
        <p:txBody>
          <a:bodyPr wrap="square">
            <a:spAutoFit/>
          </a:bodyPr>
          <a:lstStyle/>
          <a:p>
            <a:pPr marL="342900" indent="-342900">
              <a:buFont typeface="+mj-lt"/>
              <a:buAutoNum type="arabicPeriod"/>
            </a:pPr>
            <a:r>
              <a:rPr lang="en-US" sz="2000" dirty="0">
                <a:latin typeface="Times New Roman" panose="02020603050405020304" pitchFamily="18" charset="0"/>
                <a:cs typeface="Times New Roman" panose="02020603050405020304" pitchFamily="18" charset="0"/>
                <a:hlinkClick r:id="rId2"/>
              </a:rPr>
              <a:t>https://nsportal.ru/ap/library/drugoe/2016/12/27/matematiki-i-matematika-v-gody-velikoy-otechestvennoy-voyny</a:t>
            </a:r>
            <a:endParaRPr lang="ru-RU" sz="2000" dirty="0">
              <a:latin typeface="Times New Roman" panose="02020603050405020304" pitchFamily="18" charset="0"/>
              <a:cs typeface="Times New Roman" panose="02020603050405020304" pitchFamily="18" charset="0"/>
            </a:endParaRPr>
          </a:p>
          <a:p>
            <a:pPr marL="342900" indent="-342900">
              <a:buFont typeface="+mj-lt"/>
              <a:buAutoNum type="arabicPeriod"/>
            </a:pPr>
            <a:r>
              <a:rPr lang="en-US" sz="2000" dirty="0">
                <a:latin typeface="Times New Roman" panose="02020603050405020304" pitchFamily="18" charset="0"/>
                <a:cs typeface="Times New Roman" panose="02020603050405020304" pitchFamily="18" charset="0"/>
                <a:hlinkClick r:id="rId3"/>
              </a:rPr>
              <a:t>https://telegra.ph/Vklad-matematiki-i-matematikov-v-Pobedu-Nauchnyj-polk-05-19</a:t>
            </a:r>
            <a:endParaRPr lang="ru-RU" sz="2000" dirty="0">
              <a:latin typeface="Times New Roman" panose="02020603050405020304" pitchFamily="18" charset="0"/>
              <a:cs typeface="Times New Roman" panose="02020603050405020304" pitchFamily="18" charset="0"/>
            </a:endParaRPr>
          </a:p>
          <a:p>
            <a:pPr marL="342900" indent="-342900">
              <a:buFont typeface="+mj-lt"/>
              <a:buAutoNum type="arabicPeriod"/>
            </a:pPr>
            <a:r>
              <a:rPr lang="en-US" sz="2000" dirty="0">
                <a:latin typeface="Times New Roman" panose="02020603050405020304" pitchFamily="18" charset="0"/>
                <a:cs typeface="Times New Roman" panose="02020603050405020304" pitchFamily="18" charset="0"/>
                <a:hlinkClick r:id="rId4"/>
              </a:rPr>
              <a:t>https://project202017.tilda.ws/page19496736.html</a:t>
            </a:r>
            <a:endParaRPr lang="ru-RU" sz="2000" dirty="0">
              <a:latin typeface="Times New Roman" panose="02020603050405020304" pitchFamily="18" charset="0"/>
              <a:cs typeface="Times New Roman" panose="02020603050405020304" pitchFamily="18" charset="0"/>
            </a:endParaRPr>
          </a:p>
          <a:p>
            <a:pPr marL="342900" indent="-342900">
              <a:buFont typeface="+mj-lt"/>
              <a:buAutoNum type="arabicPeriod"/>
            </a:pPr>
            <a:r>
              <a:rPr lang="en-US" sz="2000" dirty="0">
                <a:latin typeface="Times New Roman" panose="02020603050405020304" pitchFamily="18" charset="0"/>
                <a:cs typeface="Times New Roman" panose="02020603050405020304" pitchFamily="18" charset="0"/>
                <a:hlinkClick r:id="rId5"/>
              </a:rPr>
              <a:t>https://www.1tv.ru/news/2024-05-08/476361-nauka_pobezhdat_kak_raschety_matematikov_pomogli_razgromit_fashistov</a:t>
            </a:r>
            <a:endParaRPr lang="ru-RU" sz="2000" dirty="0">
              <a:latin typeface="Times New Roman" panose="02020603050405020304" pitchFamily="18" charset="0"/>
              <a:cs typeface="Times New Roman" panose="02020603050405020304" pitchFamily="18" charset="0"/>
            </a:endParaRPr>
          </a:p>
          <a:p>
            <a:pPr marL="342900" indent="-342900">
              <a:buFont typeface="+mj-lt"/>
              <a:buAutoNum type="arabicPeriod"/>
            </a:pPr>
            <a:r>
              <a:rPr lang="en-US" sz="2000" dirty="0">
                <a:latin typeface="Times New Roman" panose="02020603050405020304" pitchFamily="18" charset="0"/>
                <a:cs typeface="Times New Roman" panose="02020603050405020304" pitchFamily="18" charset="0"/>
                <a:hlinkClick r:id="rId6"/>
              </a:rPr>
              <a:t>https://www.art-talant.org/publikacii/33610-issledovatelyskaya-rabota-na-temu-roly-matematiki-v-oborone-strany</a:t>
            </a:r>
            <a:endParaRPr lang="ru-RU" sz="20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765839675"/>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a:extLst>
              <a:ext uri="{FF2B5EF4-FFF2-40B4-BE49-F238E27FC236}">
                <a16:creationId xmlns:a16="http://schemas.microsoft.com/office/drawing/2014/main" xmlns="" id="{F3C8FFE4-B14C-4F9D-B670-CDC2468524DF}"/>
              </a:ext>
            </a:extLst>
          </p:cNvPr>
          <p:cNvPicPr>
            <a:picLocks noGrp="1" noChangeAspect="1"/>
          </p:cNvPicPr>
          <p:nvPr>
            <p:ph idx="1"/>
          </p:nvPr>
        </p:nvPicPr>
        <p:blipFill>
          <a:blip r:embed="rId2"/>
          <a:stretch>
            <a:fillRect/>
          </a:stretch>
        </p:blipFill>
        <p:spPr>
          <a:xfrm>
            <a:off x="848339" y="5744421"/>
            <a:ext cx="7632854" cy="902286"/>
          </a:xfrm>
          <a:prstGeom prst="rect">
            <a:avLst/>
          </a:prstGeom>
        </p:spPr>
      </p:pic>
      <p:sp>
        <p:nvSpPr>
          <p:cNvPr id="5" name="Прямоугольник 4">
            <a:extLst>
              <a:ext uri="{FF2B5EF4-FFF2-40B4-BE49-F238E27FC236}">
                <a16:creationId xmlns:a16="http://schemas.microsoft.com/office/drawing/2014/main" xmlns="" id="{C3E41DC3-D7F9-40D2-A3A6-C4C1D4E18E88}"/>
              </a:ext>
            </a:extLst>
          </p:cNvPr>
          <p:cNvSpPr/>
          <p:nvPr/>
        </p:nvSpPr>
        <p:spPr>
          <a:xfrm>
            <a:off x="636105" y="2344483"/>
            <a:ext cx="8057322" cy="2585323"/>
          </a:xfrm>
          <a:prstGeom prst="rect">
            <a:avLst/>
          </a:prstGeom>
          <a:noFill/>
        </p:spPr>
        <p:txBody>
          <a:bodyPr wrap="square" lIns="91440" tIns="45720" rIns="91440" bIns="45720">
            <a:spAutoFit/>
          </a:bodyPr>
          <a:lstStyle/>
          <a:p>
            <a:pPr algn="ctr"/>
            <a:r>
              <a:rPr lang="ru-RU"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СПАСИБО</a:t>
            </a:r>
          </a:p>
          <a:p>
            <a:pPr algn="ctr"/>
            <a:r>
              <a:rPr lang="ru-RU"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ЗА</a:t>
            </a:r>
          </a:p>
          <a:p>
            <a:pPr algn="ctr"/>
            <a:r>
              <a:rPr lang="ru-RU"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ВНИМАНИЕ!</a:t>
            </a:r>
            <a:endParaRPr lang="ru-RU"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Tree>
    <p:extLst>
      <p:ext uri="{BB962C8B-B14F-4D97-AF65-F5344CB8AC3E}">
        <p14:creationId xmlns:p14="http://schemas.microsoft.com/office/powerpoint/2010/main" val="2775434010"/>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День Победы_04">
  <a:themeElements>
    <a:clrScheme name="9 мая_07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800000"/>
      </a:hlink>
      <a:folHlink>
        <a:srgbClr val="FFCC99"/>
      </a:folHlink>
    </a:clrScheme>
    <a:fontScheme name="9 мая_07">
      <a:majorFont>
        <a:latin typeface="Times New Roman"/>
        <a:ea typeface=""/>
        <a:cs typeface="Times New Roman"/>
      </a:majorFont>
      <a:minorFont>
        <a:latin typeface="Times New Roman"/>
        <a:ea typeface=""/>
        <a:cs typeface="Times New Roma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 мая_07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 мая_07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 мая_07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 мая_07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 мая_07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 мая_07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 мая_07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 мая_07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 мая_07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 мая_07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 мая_07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 мая_07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 мая_07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822B00"/>
        </a:hlink>
        <a:folHlink>
          <a:srgbClr val="FFA953"/>
        </a:folHlink>
      </a:clrScheme>
      <a:clrMap bg1="lt1" tx1="dk1" bg2="lt2" tx2="dk2" accent1="accent1" accent2="accent2" accent3="accent3" accent4="accent4" accent5="accent5" accent6="accent6" hlink="hlink" folHlink="folHlink"/>
    </a:extraClrScheme>
    <a:extraClrScheme>
      <a:clrScheme name="9 мая_07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800000"/>
        </a:hlink>
        <a:folHlink>
          <a:srgbClr val="FFCC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8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619</TotalTime>
  <Words>211</Words>
  <Application>Microsoft Office PowerPoint</Application>
  <PresentationFormat>Экран (4:3)</PresentationFormat>
  <Paragraphs>64</Paragraphs>
  <Slides>20</Slides>
  <Notes>1</Notes>
  <HiddenSlides>0</HiddenSlides>
  <MMClips>0</MMClips>
  <ScaleCrop>false</ScaleCrop>
  <HeadingPairs>
    <vt:vector size="4" baseType="variant">
      <vt:variant>
        <vt:lpstr>Тема</vt:lpstr>
      </vt:variant>
      <vt:variant>
        <vt:i4>5</vt:i4>
      </vt:variant>
      <vt:variant>
        <vt:lpstr>Заголовки слайдов</vt:lpstr>
      </vt:variant>
      <vt:variant>
        <vt:i4>20</vt:i4>
      </vt:variant>
    </vt:vector>
  </HeadingPairs>
  <TitlesOfParts>
    <vt:vector size="25" baseType="lpstr">
      <vt:lpstr>День Победы_04</vt:lpstr>
      <vt:lpstr>Оформление по умолчанию</vt:lpstr>
      <vt:lpstr>2_Тема Office</vt:lpstr>
      <vt:lpstr>4_Тема Office</vt:lpstr>
      <vt:lpstr>8_Тема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lyclyc</dc:creator>
  <cp:lastModifiedBy>1</cp:lastModifiedBy>
  <cp:revision>61</cp:revision>
  <dcterms:created xsi:type="dcterms:W3CDTF">2015-05-18T15:42:53Z</dcterms:created>
  <dcterms:modified xsi:type="dcterms:W3CDTF">2025-04-07T06:00:41Z</dcterms:modified>
</cp:coreProperties>
</file>