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16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4" r:id="rId13"/>
  </p:sldIdLst>
  <p:sldSz cx="9144000" cy="5143500" type="screen16x9"/>
  <p:notesSz cx="6858000" cy="9144000"/>
  <p:embeddedFontLs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Trebuchet MS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1" d="100"/>
          <a:sy n="101" d="100"/>
        </p:scale>
        <p:origin x="-48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9582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LIDES_API71899426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LIDES_API71899426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SLIDES_API21901823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SLIDES_API21901823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S_API211940358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S_API211940358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LIDES_API46807762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LIDES_API46807762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SLIDES_API1752574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SLIDES_API1752574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2479594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2479594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SLIDES_API179240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SLIDES_API179240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SLIDES_API59578546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SLIDES_API59578546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LIDES_API7941057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LIDES_API7941057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199739953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SLIDES_API199739953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SLIDES_API202172968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SLIDES_API202172968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SLIDES_API210647798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SLIDES_API210647798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62;&#1080;&#1092;&#1088;&#1086;&#1074;&#1072;&#1103;_&#1101;&#1082;&#1086;&#1085;&#1086;&#1084;&#1080;&#1082;&#1072;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>
            <a:off x="857840" y="1913478"/>
            <a:ext cx="7230358" cy="1131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Нефинансовые риски и социальные проблемы в цифровой экономике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7902" y="846366"/>
            <a:ext cx="8144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Финансовая грамотность в условиях цифровой экономики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00660" y="34790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Морозова Виктория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Научный руководитель: Фролова Ольга Борисовна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39980" y="324200"/>
            <a:ext cx="5759162" cy="4445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Цифровая экономика — это, безусловно, одно из самых интересных явлений нашего времени.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система, в которой бизнес и повседневная жизнь людей завязаны на использовании цифровых технологий. Использование интернета, данных, ИТ-инфраструктуры и технологий управления создают новые возможности, но и порождают риски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Онлайн-обучение — один из ярких примеров развития цифровой экономики. Оно предоставило доступ к образованию миллионам людей, но в то же время открывает двери к множеству проблем: от низкого качества контента до недостатка социальной коммуникации.</a:t>
            </a:r>
          </a:p>
          <a:p>
            <a:pPr marL="0" indent="0">
              <a:spcAft>
                <a:spcPts val="1200"/>
              </a:spcAft>
              <a:buNone/>
            </a:pPr>
            <a:endParaRPr lang="ru-RU" dirty="0"/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050" name="Picture 2" descr="C:\Users\1\Downloads\Areus-Development-Mobile-Enterpri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561" y="546756"/>
            <a:ext cx="2696067" cy="402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1951350" y="248783"/>
            <a:ext cx="4901939" cy="6184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Нефинансовые риски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ownloads\slide-2 (1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178" y="848412"/>
            <a:ext cx="6242304" cy="429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1421771" y="507082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Приватность и утечка информации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1\Downloads\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21" y="1414023"/>
            <a:ext cx="8041064" cy="339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1706872" y="597577"/>
            <a:ext cx="5391517" cy="543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Aft>
                <a:spcPts val="12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Социальное неравенство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1023" y="1555424"/>
            <a:ext cx="43551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Цифровизация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 многом усиливает социальное неравенство. Не всем доступен интернет, и, следовательно, не все могут воспользоваться преимуществами цифровой экономики. Это приводит к разделению общества на “цифровых” и “недоступных” людей.</a:t>
            </a:r>
          </a:p>
        </p:txBody>
      </p:sp>
      <p:pic>
        <p:nvPicPr>
          <p:cNvPr id="5122" name="Picture 2" descr="C:\Users\1\Downloads\slide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757" y="1555424"/>
            <a:ext cx="3677333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\Downloads\scale_1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56" y="1244340"/>
            <a:ext cx="7588577" cy="37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47042" y="541928"/>
            <a:ext cx="50802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Изоляция и дефицит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1970202" y="380761"/>
            <a:ext cx="4769964" cy="599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 проблемы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1\Downloads\photo_5444971895498862940_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7" y="1008669"/>
            <a:ext cx="7305773" cy="405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body" idx="1"/>
          </p:nvPr>
        </p:nvSpPr>
        <p:spPr>
          <a:xfrm>
            <a:off x="1452344" y="268140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Ментальное здоровье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1\Downloads\8466d3af2e78a1bcbd06dbe07d83daa0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146" y="1074657"/>
            <a:ext cx="4289196" cy="317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9446" y="211008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5357" y="1294479"/>
            <a:ext cx="41477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переходом в онлайн-мир многие начали замечать ухудшение психоэмоционального состояния. Постоянные сравнения с другими в социальных сетях могут вызывать у людей чувство недостатков и неуверенности.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471955" y="1634525"/>
            <a:ext cx="4034057" cy="17874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 algn="just" fontAlgn="base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стали зависимы от гаджетов. Проведение часов в бесконечных лентах социальных сетей и играх отнимает много времени от реальной жизни.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5171" y="59043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Увлечение гаджетами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1\Downloads\f39448da75022f52e71b8631fb315b01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284" y="1319752"/>
            <a:ext cx="4213781" cy="305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1112979" y="739479"/>
            <a:ext cx="6805536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Минимизация нефинансовых рисков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89845" y="2021936"/>
            <a:ext cx="436529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осведомленность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Поддержка ментального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Ограничение времени за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экраном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Блокировка угроз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292847" y="1263191"/>
            <a:ext cx="4373422" cy="29223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Цифровая экономика открывает множество возможностей, но и появляется множество рисков. Важно помнить, что с правильным подходом и осведомленностью можно минимизировать эти риски и наслаждаться всеми преимуществами современного мира.</a:t>
            </a:r>
          </a:p>
          <a:p>
            <a:pPr marL="0" lvl="0" indent="0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243" name="Picture 3" descr="C:\Users\1\Downloads\handshak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808" y="1234910"/>
            <a:ext cx="4072379" cy="292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3254" y="1418714"/>
            <a:ext cx="76451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Фадеева И.П. Социальные последствия развития цифровой экономики в современной России / И.П. Фадеева // Молодой ученый. – 2023. №51(498). – с. 106 – 107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Черняков М.К.,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Чернякова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М.М. Социальные риски цифровой экономики // Идеи и идеалы. – 2021. – Т.13, №1, ч.2. – с. 265–282.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ru.wikipedia.org/wiki/Цифровая_экономика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4821" y="673903"/>
            <a:ext cx="47420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Библиографический список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139</TotalTime>
  <Words>331</Words>
  <Application>Microsoft Office PowerPoint</Application>
  <PresentationFormat>Экран (16:9)</PresentationFormat>
  <Paragraphs>27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Georgia</vt:lpstr>
      <vt:lpstr>Trebuchet MS</vt:lpstr>
      <vt:lpstr>Times New Roman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Нефинансовые риски и социальные проблемы в цифровой экономике</dc:title>
  <cp:lastModifiedBy>1</cp:lastModifiedBy>
  <cp:revision>14</cp:revision>
  <dcterms:modified xsi:type="dcterms:W3CDTF">2024-09-24T08:08:07Z</dcterms:modified>
</cp:coreProperties>
</file>